
<file path=[Content_Types].xml><?xml version="1.0" encoding="utf-8"?>
<Types xmlns="http://schemas.openxmlformats.org/package/2006/content-types">
  <Default Extension="emf" ContentType="image/x-emf"/>
  <Default Extension="jfif" ContentType="image/jpeg"/>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omments/comment1.xml" ContentType="application/vnd.openxmlformats-officedocument.presentationml.comment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25"/>
  </p:notesMasterIdLst>
  <p:sldIdLst>
    <p:sldId id="357" r:id="rId3"/>
    <p:sldId id="358" r:id="rId4"/>
    <p:sldId id="370" r:id="rId5"/>
    <p:sldId id="360" r:id="rId6"/>
    <p:sldId id="361" r:id="rId7"/>
    <p:sldId id="312" r:id="rId8"/>
    <p:sldId id="348" r:id="rId9"/>
    <p:sldId id="288" r:id="rId10"/>
    <p:sldId id="362" r:id="rId11"/>
    <p:sldId id="316" r:id="rId12"/>
    <p:sldId id="349" r:id="rId13"/>
    <p:sldId id="363" r:id="rId14"/>
    <p:sldId id="364" r:id="rId15"/>
    <p:sldId id="333" r:id="rId16"/>
    <p:sldId id="366" r:id="rId17"/>
    <p:sldId id="367" r:id="rId18"/>
    <p:sldId id="368" r:id="rId19"/>
    <p:sldId id="369" r:id="rId20"/>
    <p:sldId id="342" r:id="rId21"/>
    <p:sldId id="334" r:id="rId22"/>
    <p:sldId id="341" r:id="rId23"/>
    <p:sldId id="34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arold Pulcher" initials="HP" lastIdx="1" clrIdx="0">
    <p:extLst>
      <p:ext uri="{19B8F6BF-5375-455C-9EA6-DF929625EA0E}">
        <p15:presenceInfo xmlns:p15="http://schemas.microsoft.com/office/powerpoint/2012/main" userId="055eb07e978875b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596"/>
    <a:srgbClr val="A90000"/>
    <a:srgbClr val="D5D9E1"/>
    <a:srgbClr val="FFF594"/>
    <a:srgbClr val="FF9797"/>
    <a:srgbClr val="FFEC37"/>
    <a:srgbClr val="FFEF5B"/>
    <a:srgbClr val="FFDF1D"/>
    <a:srgbClr val="FAD600"/>
    <a:srgbClr val="81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84" autoAdjust="0"/>
    <p:restoredTop sz="69051" autoAdjust="0"/>
  </p:normalViewPr>
  <p:slideViewPr>
    <p:cSldViewPr snapToGrid="0">
      <p:cViewPr varScale="1">
        <p:scale>
          <a:sx n="73" d="100"/>
          <a:sy n="73" d="100"/>
        </p:scale>
        <p:origin x="1542" y="-18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commentAuthors" Target="commentAuthor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1-21T23:24:04.647" idx="1">
    <p:pos x="10" y="10"/>
    <p:text/>
    <p:extLst>
      <p:ext uri="{C676402C-5697-4E1C-873F-D02D1690AC5C}">
        <p15:threadingInfo xmlns:p15="http://schemas.microsoft.com/office/powerpoint/2012/main" timeZoneBias="360"/>
      </p:ext>
    </p:extLst>
  </p:cm>
</p:cmLst>
</file>

<file path=ppt/media/hdphoto1.wdp>
</file>

<file path=ppt/media/image1.jpeg>
</file>

<file path=ppt/media/image10.png>
</file>

<file path=ppt/media/image11.png>
</file>

<file path=ppt/media/image12.jpg>
</file>

<file path=ppt/media/image4.png>
</file>

<file path=ppt/media/image5.JPG>
</file>

<file path=ppt/media/image6.jf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C38835-3495-4B27-96A0-87454ABD6C5F}" type="datetimeFigureOut">
              <a:rPr lang="en-GB" smtClean="0"/>
              <a:t>22/01/2021</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A2D014-5889-49F5-9D7C-F3975D0274D9}" type="slidenum">
              <a:rPr lang="en-GB" smtClean="0"/>
              <a:t>‹#›</a:t>
            </a:fld>
            <a:endParaRPr lang="en-GB" dirty="0"/>
          </a:p>
        </p:txBody>
      </p:sp>
    </p:spTree>
    <p:extLst>
      <p:ext uri="{BB962C8B-B14F-4D97-AF65-F5344CB8AC3E}">
        <p14:creationId xmlns:p14="http://schemas.microsoft.com/office/powerpoint/2010/main" val="17647985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172E2218-332F-2046-8919-12C975A973BC}"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19064611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Prepare the Windows side</a:t>
            </a:r>
          </a:p>
          <a:p>
            <a:pPr marL="171450" indent="-171450">
              <a:buFontTx/>
              <a:buChar char="-"/>
            </a:pPr>
            <a:r>
              <a:rPr lang="en-GB" dirty="0"/>
              <a:t>Windows Terminal Server</a:t>
            </a:r>
          </a:p>
          <a:p>
            <a:pPr marL="171450" indent="-171450">
              <a:buFontTx/>
              <a:buChar char="-"/>
            </a:pPr>
            <a:r>
              <a:rPr lang="en-GB" dirty="0"/>
              <a:t>OpenSSH built in</a:t>
            </a:r>
          </a:p>
          <a:p>
            <a:pPr marL="171450" indent="-171450">
              <a:buFontTx/>
              <a:buChar char="-"/>
            </a:pPr>
            <a:r>
              <a:rPr lang="en-GB" dirty="0" err="1"/>
              <a:t>ssh</a:t>
            </a:r>
            <a:r>
              <a:rPr lang="en-GB" dirty="0"/>
              <a:t>-keygen</a:t>
            </a:r>
          </a:p>
          <a:p>
            <a:pPr marL="0" indent="0">
              <a:buFontTx/>
              <a:buNone/>
            </a:pPr>
            <a:endParaRPr lang="en-GB" dirty="0"/>
          </a:p>
          <a:p>
            <a:pPr marL="0" indent="0">
              <a:buFontTx/>
              <a:buNone/>
            </a:pPr>
            <a:r>
              <a:rPr lang="en-GB" dirty="0"/>
              <a:t>Prepare the Linux side</a:t>
            </a:r>
          </a:p>
          <a:p>
            <a:pPr marL="171450" indent="-171450">
              <a:buFontTx/>
              <a:buChar char="-"/>
            </a:pPr>
            <a:r>
              <a:rPr lang="en-GB" dirty="0"/>
              <a:t>Learn a little Linux</a:t>
            </a:r>
          </a:p>
          <a:p>
            <a:pPr marL="171450" indent="-171450">
              <a:buFontTx/>
              <a:buChar char="-"/>
            </a:pPr>
            <a:r>
              <a:rPr lang="en-GB" dirty="0"/>
              <a:t> - vim, nano, </a:t>
            </a:r>
            <a:r>
              <a:rPr lang="en-GB" dirty="0" err="1"/>
              <a:t>pico</a:t>
            </a:r>
            <a:r>
              <a:rPr lang="en-GB" dirty="0"/>
              <a:t>, etc…</a:t>
            </a:r>
          </a:p>
          <a:p>
            <a:pPr marL="171450" indent="-171450">
              <a:buFontTx/>
              <a:buChar char="-"/>
            </a:pPr>
            <a:r>
              <a:rPr lang="en-GB" dirty="0"/>
              <a:t>- </a:t>
            </a:r>
            <a:r>
              <a:rPr lang="en-GB" dirty="0" err="1"/>
              <a:t>sudo</a:t>
            </a:r>
            <a:endParaRPr lang="en-GB" dirty="0"/>
          </a:p>
          <a:p>
            <a:pPr marL="171450" indent="-171450">
              <a:buFontTx/>
              <a:buChar char="-"/>
            </a:pPr>
            <a:r>
              <a:rPr lang="en-GB" dirty="0"/>
              <a:t>- ls, etc…</a:t>
            </a:r>
          </a:p>
          <a:p>
            <a:pPr marL="171450" indent="-171450">
              <a:buFontTx/>
              <a:buChar char="-"/>
            </a:pPr>
            <a:r>
              <a:rPr lang="en-GB" dirty="0"/>
              <a:t>Ensure that </a:t>
            </a:r>
            <a:r>
              <a:rPr lang="en-GB" dirty="0" err="1"/>
              <a:t>ssh</a:t>
            </a:r>
            <a:r>
              <a:rPr lang="en-GB" dirty="0"/>
              <a:t> is enabled</a:t>
            </a:r>
          </a:p>
          <a:p>
            <a:pPr marL="171450" indent="-171450">
              <a:buFontTx/>
              <a:buChar char="-"/>
            </a:pPr>
            <a:r>
              <a:rPr lang="en-GB" dirty="0"/>
              <a:t>- /etc/</a:t>
            </a:r>
            <a:r>
              <a:rPr lang="en-GB" dirty="0" err="1"/>
              <a:t>ssh</a:t>
            </a:r>
            <a:r>
              <a:rPr lang="en-GB" dirty="0"/>
              <a:t>/</a:t>
            </a:r>
            <a:r>
              <a:rPr lang="en-GB" dirty="0" err="1"/>
              <a:t>sshd_config</a:t>
            </a:r>
            <a:endParaRPr lang="en-GB" dirty="0"/>
          </a:p>
          <a:p>
            <a:pPr marL="171450" indent="-171450">
              <a:buFontTx/>
              <a:buChar char="-"/>
            </a:pPr>
            <a:r>
              <a:rPr lang="en-GB" dirty="0"/>
              <a:t>- - allow root login</a:t>
            </a:r>
          </a:p>
          <a:p>
            <a:pPr marL="171450" indent="-171450">
              <a:buFontTx/>
              <a:buChar char="-"/>
            </a:pPr>
            <a:r>
              <a:rPr lang="en-GB" dirty="0"/>
              <a:t> copy pub from windows and append to .</a:t>
            </a:r>
            <a:r>
              <a:rPr lang="en-GB" dirty="0" err="1"/>
              <a:t>ssh</a:t>
            </a:r>
            <a:r>
              <a:rPr lang="en-GB" dirty="0"/>
              <a:t>/</a:t>
            </a:r>
            <a:r>
              <a:rPr lang="en-GB" dirty="0" err="1"/>
              <a:t>authorized_keys</a:t>
            </a:r>
            <a:endParaRPr lang="en-GB" dirty="0"/>
          </a:p>
          <a:p>
            <a:pPr marL="171450" indent="-171450">
              <a:buFontTx/>
              <a:buChar char="-"/>
            </a:pPr>
            <a:r>
              <a:rPr lang="en-GB" dirty="0"/>
              <a:t> decide user level or global  </a:t>
            </a:r>
          </a:p>
          <a:p>
            <a:pPr marL="171450" indent="-171450">
              <a:buFontTx/>
              <a:buChar char="-"/>
            </a:pPr>
            <a:r>
              <a:rPr lang="en-GB" dirty="0"/>
              <a:t>-- /</a:t>
            </a:r>
            <a:r>
              <a:rPr lang="en-GB" dirty="0" err="1"/>
              <a:t>usr</a:t>
            </a:r>
            <a:r>
              <a:rPr lang="en-GB" dirty="0"/>
              <a:t>/share/dotnet vs ~/dotnet</a:t>
            </a:r>
          </a:p>
          <a:p>
            <a:pPr marL="171450" indent="-171450">
              <a:buFontTx/>
              <a:buChar char="-"/>
            </a:pPr>
            <a:r>
              <a:rPr lang="en-GB" dirty="0"/>
              <a:t> download the bundle and expand to the correct place</a:t>
            </a:r>
          </a:p>
          <a:p>
            <a:pPr marL="171450" indent="-171450">
              <a:buFontTx/>
              <a:buChar char="-"/>
            </a:pPr>
            <a:r>
              <a:rPr lang="en-GB" dirty="0"/>
              <a:t> Add to PATH and env vars: .</a:t>
            </a:r>
            <a:r>
              <a:rPr lang="en-GB" dirty="0" err="1"/>
              <a:t>bashrc</a:t>
            </a:r>
            <a:endParaRPr lang="en-GB" dirty="0"/>
          </a:p>
          <a:p>
            <a:pPr marL="171450" indent="-171450">
              <a:buFontTx/>
              <a:buChar char="-"/>
            </a:pPr>
            <a:r>
              <a:rPr lang="en-GB" dirty="0"/>
              <a:t>Install the </a:t>
            </a:r>
            <a:r>
              <a:rPr lang="en-GB" dirty="0" err="1"/>
              <a:t>devian</a:t>
            </a:r>
            <a:r>
              <a:rPr lang="en-GB" dirty="0"/>
              <a:t> </a:t>
            </a:r>
            <a:r>
              <a:rPr lang="en-GB" dirty="0" err="1"/>
              <a:t>ms</a:t>
            </a:r>
            <a:r>
              <a:rPr lang="en-GB" dirty="0"/>
              <a:t> package</a:t>
            </a:r>
          </a:p>
          <a:p>
            <a:pPr marL="171450" indent="-171450">
              <a:buFontTx/>
              <a:buChar char="-"/>
            </a:pPr>
            <a:endParaRPr lang="en-GB" dirty="0"/>
          </a:p>
          <a:p>
            <a:pPr marL="0" indent="0">
              <a:buFontTx/>
              <a:buNone/>
            </a:pPr>
            <a:r>
              <a:rPr lang="en-GB" dirty="0"/>
              <a:t>Attempt to login from windows to </a:t>
            </a:r>
            <a:r>
              <a:rPr lang="en-GB" dirty="0" err="1"/>
              <a:t>linux</a:t>
            </a:r>
            <a:r>
              <a:rPr lang="en-GB" dirty="0"/>
              <a:t> without needing the password…..</a:t>
            </a:r>
          </a:p>
          <a:p>
            <a:pPr marL="0" indent="0">
              <a:buFontTx/>
              <a:buNone/>
            </a:pPr>
            <a:endParaRPr lang="en-GB" dirty="0"/>
          </a:p>
          <a:p>
            <a:pPr marL="0" indent="0">
              <a:buFontTx/>
              <a:buNone/>
            </a:pPr>
            <a:r>
              <a:rPr lang="en-GB" dirty="0"/>
              <a:t>Make another identity file for root@.  Copy that .pub into the ~root/.</a:t>
            </a:r>
            <a:r>
              <a:rPr lang="en-GB" dirty="0" err="1"/>
              <a:t>ssh</a:t>
            </a:r>
            <a:r>
              <a:rPr lang="en-GB" dirty="0"/>
              <a:t>/</a:t>
            </a:r>
            <a:r>
              <a:rPr lang="en-GB" dirty="0" err="1"/>
              <a:t>authorized_keys</a:t>
            </a:r>
            <a:endParaRPr lang="en-GB" dirty="0"/>
          </a:p>
          <a:p>
            <a:pPr marL="0" indent="0">
              <a:buFontTx/>
              <a:buNone/>
            </a:pPr>
            <a:r>
              <a:rPr lang="en-GB" dirty="0"/>
              <a:t>Make sure you can login without a password being asked for.</a:t>
            </a:r>
          </a:p>
          <a:p>
            <a:pPr marL="0" indent="0">
              <a:buFontTx/>
              <a:buNone/>
            </a:pPr>
            <a:endParaRPr lang="en-GB" dirty="0"/>
          </a:p>
          <a:p>
            <a:pPr marL="0" indent="0">
              <a:buFontTx/>
              <a:buNone/>
            </a:pPr>
            <a:r>
              <a:rPr lang="en-GB" dirty="0"/>
              <a:t>Yeah, I know….. This makes me nervous too……</a:t>
            </a:r>
          </a:p>
          <a:p>
            <a:pPr marL="0" indent="0">
              <a:buFontTx/>
              <a:buNone/>
            </a:pPr>
            <a:endParaRPr lang="en-GB" dirty="0"/>
          </a:p>
          <a:p>
            <a:pPr marL="0" indent="0">
              <a:buFontTx/>
              <a:buNone/>
            </a:pPr>
            <a:endParaRPr lang="en-GB" dirty="0"/>
          </a:p>
        </p:txBody>
      </p:sp>
      <p:sp>
        <p:nvSpPr>
          <p:cNvPr id="4" name="Slide Number Placeholder 3"/>
          <p:cNvSpPr>
            <a:spLocks noGrp="1"/>
          </p:cNvSpPr>
          <p:nvPr>
            <p:ph type="sldNum" sz="quarter" idx="10"/>
          </p:nvPr>
        </p:nvSpPr>
        <p:spPr/>
        <p:txBody>
          <a:bodyPr/>
          <a:lstStyle/>
          <a:p>
            <a:fld id="{FA04DDF1-948D-4526-BE7B-34874455662F}" type="slidenum">
              <a:rPr lang="en-GB" smtClean="0"/>
              <a:t>13</a:t>
            </a:fld>
            <a:endParaRPr lang="en-GB" dirty="0"/>
          </a:p>
        </p:txBody>
      </p:sp>
    </p:spTree>
    <p:extLst>
      <p:ext uri="{BB962C8B-B14F-4D97-AF65-F5344CB8AC3E}">
        <p14:creationId xmlns:p14="http://schemas.microsoft.com/office/powerpoint/2010/main" val="26807555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dirty="0"/>
              <a:t>Demo </a:t>
            </a:r>
          </a:p>
          <a:p>
            <a:pPr marL="0" indent="0">
              <a:buFontTx/>
              <a:buNone/>
            </a:pPr>
            <a:r>
              <a:rPr lang="en-GB" dirty="0"/>
              <a:t>Dotnet –list-</a:t>
            </a:r>
            <a:r>
              <a:rPr lang="en-GB" dirty="0" err="1"/>
              <a:t>sdks</a:t>
            </a:r>
            <a:endParaRPr lang="en-GB" dirty="0"/>
          </a:p>
          <a:p>
            <a:pPr marL="0" indent="0">
              <a:buFontTx/>
              <a:buNone/>
            </a:pPr>
            <a:r>
              <a:rPr lang="en-GB" dirty="0"/>
              <a:t>Cd examples</a:t>
            </a:r>
          </a:p>
          <a:p>
            <a:pPr marL="0" indent="0">
              <a:buFontTx/>
              <a:buNone/>
            </a:pPr>
            <a:r>
              <a:rPr lang="en-GB" dirty="0"/>
              <a:t>Dotnet new console –n hello-improving</a:t>
            </a:r>
          </a:p>
          <a:p>
            <a:pPr marL="0" indent="0">
              <a:buFontTx/>
              <a:buNone/>
            </a:pPr>
            <a:r>
              <a:rPr lang="en-GB" dirty="0" err="1"/>
              <a:t>Dontnet</a:t>
            </a:r>
            <a:r>
              <a:rPr lang="en-GB" dirty="0"/>
              <a:t> </a:t>
            </a:r>
            <a:r>
              <a:rPr lang="en-GB" dirty="0" err="1"/>
              <a:t>runn</a:t>
            </a:r>
            <a:endParaRPr lang="en-GB" dirty="0"/>
          </a:p>
          <a:p>
            <a:pPr marL="0" indent="0">
              <a:buFontTx/>
              <a:buNone/>
            </a:pPr>
            <a:endParaRPr lang="en-GB" dirty="0"/>
          </a:p>
          <a:p>
            <a:pPr marL="0" indent="0">
              <a:buFontTx/>
              <a:buNone/>
            </a:pPr>
            <a:r>
              <a:rPr lang="en-GB" dirty="0"/>
              <a:t>Show the directory structure…..</a:t>
            </a:r>
          </a:p>
          <a:p>
            <a:pPr marL="0" indent="0">
              <a:buFontTx/>
              <a:buNone/>
            </a:pPr>
            <a:endParaRPr lang="en-GB" dirty="0"/>
          </a:p>
        </p:txBody>
      </p:sp>
      <p:sp>
        <p:nvSpPr>
          <p:cNvPr id="4" name="Slide Number Placeholder 3"/>
          <p:cNvSpPr>
            <a:spLocks noGrp="1"/>
          </p:cNvSpPr>
          <p:nvPr>
            <p:ph type="sldNum" sz="quarter" idx="10"/>
          </p:nvPr>
        </p:nvSpPr>
        <p:spPr/>
        <p:txBody>
          <a:bodyPr/>
          <a:lstStyle/>
          <a:p>
            <a:fld id="{FA04DDF1-948D-4526-BE7B-34874455662F}" type="slidenum">
              <a:rPr lang="en-GB" smtClean="0"/>
              <a:t>14</a:t>
            </a:fld>
            <a:endParaRPr lang="en-GB"/>
          </a:p>
        </p:txBody>
      </p:sp>
    </p:spTree>
    <p:extLst>
      <p:ext uri="{BB962C8B-B14F-4D97-AF65-F5344CB8AC3E}">
        <p14:creationId xmlns:p14="http://schemas.microsoft.com/office/powerpoint/2010/main" val="23803070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Prepare the Windows side</a:t>
            </a:r>
          </a:p>
          <a:p>
            <a:pPr marL="171450" indent="-171450">
              <a:buFontTx/>
              <a:buChar char="-"/>
            </a:pPr>
            <a:r>
              <a:rPr lang="en-GB" dirty="0"/>
              <a:t>Windows Terminal Server</a:t>
            </a:r>
          </a:p>
          <a:p>
            <a:pPr marL="171450" indent="-171450">
              <a:buFontTx/>
              <a:buChar char="-"/>
            </a:pPr>
            <a:r>
              <a:rPr lang="en-GB" dirty="0"/>
              <a:t>OpenSSH built in</a:t>
            </a:r>
          </a:p>
          <a:p>
            <a:pPr marL="171450" indent="-171450">
              <a:buFontTx/>
              <a:buChar char="-"/>
            </a:pPr>
            <a:r>
              <a:rPr lang="en-GB" dirty="0" err="1"/>
              <a:t>ssh</a:t>
            </a:r>
            <a:r>
              <a:rPr lang="en-GB" dirty="0"/>
              <a:t>-keygen</a:t>
            </a:r>
          </a:p>
          <a:p>
            <a:pPr marL="0" indent="0">
              <a:buFontTx/>
              <a:buNone/>
            </a:pPr>
            <a:endParaRPr lang="en-GB" dirty="0"/>
          </a:p>
          <a:p>
            <a:pPr marL="0" indent="0">
              <a:buFontTx/>
              <a:buNone/>
            </a:pPr>
            <a:r>
              <a:rPr lang="en-GB" dirty="0"/>
              <a:t>Prepare the Linux side</a:t>
            </a:r>
          </a:p>
          <a:p>
            <a:pPr marL="171450" indent="-171450">
              <a:buFontTx/>
              <a:buChar char="-"/>
            </a:pPr>
            <a:r>
              <a:rPr lang="en-GB" dirty="0"/>
              <a:t>Learn a little Linux</a:t>
            </a:r>
          </a:p>
          <a:p>
            <a:pPr marL="171450" indent="-171450">
              <a:buFontTx/>
              <a:buChar char="-"/>
            </a:pPr>
            <a:r>
              <a:rPr lang="en-GB" dirty="0"/>
              <a:t> - vim, nano, </a:t>
            </a:r>
            <a:r>
              <a:rPr lang="en-GB" dirty="0" err="1"/>
              <a:t>pico</a:t>
            </a:r>
            <a:r>
              <a:rPr lang="en-GB" dirty="0"/>
              <a:t>, etc…</a:t>
            </a:r>
          </a:p>
          <a:p>
            <a:pPr marL="171450" indent="-171450">
              <a:buFontTx/>
              <a:buChar char="-"/>
            </a:pPr>
            <a:r>
              <a:rPr lang="en-GB" dirty="0"/>
              <a:t>- </a:t>
            </a:r>
            <a:r>
              <a:rPr lang="en-GB" dirty="0" err="1"/>
              <a:t>sudo</a:t>
            </a:r>
            <a:endParaRPr lang="en-GB" dirty="0"/>
          </a:p>
          <a:p>
            <a:pPr marL="171450" indent="-171450">
              <a:buFontTx/>
              <a:buChar char="-"/>
            </a:pPr>
            <a:r>
              <a:rPr lang="en-GB" dirty="0"/>
              <a:t>- ls, etc…</a:t>
            </a:r>
          </a:p>
          <a:p>
            <a:pPr marL="171450" indent="-171450">
              <a:buFontTx/>
              <a:buChar char="-"/>
            </a:pPr>
            <a:r>
              <a:rPr lang="en-GB" dirty="0"/>
              <a:t>Ensure that </a:t>
            </a:r>
            <a:r>
              <a:rPr lang="en-GB" dirty="0" err="1"/>
              <a:t>ssh</a:t>
            </a:r>
            <a:r>
              <a:rPr lang="en-GB" dirty="0"/>
              <a:t> is enabled</a:t>
            </a:r>
          </a:p>
          <a:p>
            <a:pPr marL="171450" indent="-171450">
              <a:buFontTx/>
              <a:buChar char="-"/>
            </a:pPr>
            <a:r>
              <a:rPr lang="en-GB" dirty="0"/>
              <a:t>- /etc/</a:t>
            </a:r>
            <a:r>
              <a:rPr lang="en-GB" dirty="0" err="1"/>
              <a:t>ssh</a:t>
            </a:r>
            <a:r>
              <a:rPr lang="en-GB" dirty="0"/>
              <a:t>/</a:t>
            </a:r>
            <a:r>
              <a:rPr lang="en-GB" dirty="0" err="1"/>
              <a:t>sshd_config</a:t>
            </a:r>
            <a:endParaRPr lang="en-GB" dirty="0"/>
          </a:p>
          <a:p>
            <a:pPr marL="171450" indent="-171450">
              <a:buFontTx/>
              <a:buChar char="-"/>
            </a:pPr>
            <a:r>
              <a:rPr lang="en-GB" dirty="0"/>
              <a:t>- - allow root login</a:t>
            </a:r>
          </a:p>
          <a:p>
            <a:pPr marL="171450" indent="-171450">
              <a:buFontTx/>
              <a:buChar char="-"/>
            </a:pPr>
            <a:r>
              <a:rPr lang="en-GB" dirty="0"/>
              <a:t> copy pub from windows and append to .</a:t>
            </a:r>
            <a:r>
              <a:rPr lang="en-GB" dirty="0" err="1"/>
              <a:t>ssh</a:t>
            </a:r>
            <a:r>
              <a:rPr lang="en-GB" dirty="0"/>
              <a:t>/</a:t>
            </a:r>
            <a:r>
              <a:rPr lang="en-GB" dirty="0" err="1"/>
              <a:t>authorized_keys</a:t>
            </a:r>
            <a:endParaRPr lang="en-GB" dirty="0"/>
          </a:p>
          <a:p>
            <a:pPr marL="171450" indent="-171450">
              <a:buFontTx/>
              <a:buChar char="-"/>
            </a:pPr>
            <a:r>
              <a:rPr lang="en-GB" dirty="0"/>
              <a:t> decide user level or global  </a:t>
            </a:r>
          </a:p>
          <a:p>
            <a:pPr marL="171450" indent="-171450">
              <a:buFontTx/>
              <a:buChar char="-"/>
            </a:pPr>
            <a:r>
              <a:rPr lang="en-GB" dirty="0"/>
              <a:t>-- /</a:t>
            </a:r>
            <a:r>
              <a:rPr lang="en-GB" dirty="0" err="1"/>
              <a:t>usr</a:t>
            </a:r>
            <a:r>
              <a:rPr lang="en-GB" dirty="0"/>
              <a:t>/share/dotnet vs ~/dotnet</a:t>
            </a:r>
          </a:p>
          <a:p>
            <a:pPr marL="171450" indent="-171450">
              <a:buFontTx/>
              <a:buChar char="-"/>
            </a:pPr>
            <a:r>
              <a:rPr lang="en-GB" dirty="0"/>
              <a:t> download the bundle and expand to the correct place</a:t>
            </a:r>
          </a:p>
          <a:p>
            <a:pPr marL="171450" indent="-171450">
              <a:buFontTx/>
              <a:buChar char="-"/>
            </a:pPr>
            <a:r>
              <a:rPr lang="en-GB" dirty="0"/>
              <a:t> Add to PATH and env vars: .</a:t>
            </a:r>
            <a:r>
              <a:rPr lang="en-GB" dirty="0" err="1"/>
              <a:t>bashrc</a:t>
            </a:r>
            <a:endParaRPr lang="en-GB" dirty="0"/>
          </a:p>
          <a:p>
            <a:pPr marL="171450" indent="-171450">
              <a:buFontTx/>
              <a:buChar char="-"/>
            </a:pPr>
            <a:r>
              <a:rPr lang="en-GB" dirty="0"/>
              <a:t>Install the </a:t>
            </a:r>
            <a:r>
              <a:rPr lang="en-GB" dirty="0" err="1"/>
              <a:t>devian</a:t>
            </a:r>
            <a:r>
              <a:rPr lang="en-GB" dirty="0"/>
              <a:t> </a:t>
            </a:r>
            <a:r>
              <a:rPr lang="en-GB" dirty="0" err="1"/>
              <a:t>ms</a:t>
            </a:r>
            <a:r>
              <a:rPr lang="en-GB" dirty="0"/>
              <a:t> package</a:t>
            </a:r>
          </a:p>
          <a:p>
            <a:pPr marL="171450" indent="-171450">
              <a:buFontTx/>
              <a:buChar char="-"/>
            </a:pPr>
            <a:endParaRPr lang="en-GB" dirty="0"/>
          </a:p>
          <a:p>
            <a:pPr marL="0" indent="0">
              <a:buFontTx/>
              <a:buNone/>
            </a:pPr>
            <a:r>
              <a:rPr lang="en-GB" dirty="0"/>
              <a:t>Attempt to login from windows to </a:t>
            </a:r>
            <a:r>
              <a:rPr lang="en-GB" dirty="0" err="1"/>
              <a:t>linux</a:t>
            </a:r>
            <a:r>
              <a:rPr lang="en-GB" dirty="0"/>
              <a:t> without needing the password…..</a:t>
            </a:r>
          </a:p>
          <a:p>
            <a:pPr marL="0" indent="0">
              <a:buFontTx/>
              <a:buNone/>
            </a:pPr>
            <a:endParaRPr lang="en-GB" dirty="0"/>
          </a:p>
          <a:p>
            <a:pPr marL="0" indent="0">
              <a:buFontTx/>
              <a:buNone/>
            </a:pPr>
            <a:r>
              <a:rPr lang="en-GB" dirty="0"/>
              <a:t>Make another identity file for root@.  Copy that .pub into the ~root/.</a:t>
            </a:r>
            <a:r>
              <a:rPr lang="en-GB" dirty="0" err="1"/>
              <a:t>ssh</a:t>
            </a:r>
            <a:r>
              <a:rPr lang="en-GB" dirty="0"/>
              <a:t>/</a:t>
            </a:r>
            <a:r>
              <a:rPr lang="en-GB" dirty="0" err="1"/>
              <a:t>authorized_keys</a:t>
            </a:r>
            <a:endParaRPr lang="en-GB" dirty="0"/>
          </a:p>
          <a:p>
            <a:pPr marL="0" indent="0">
              <a:buFontTx/>
              <a:buNone/>
            </a:pPr>
            <a:r>
              <a:rPr lang="en-GB" dirty="0"/>
              <a:t>Make sure you can login without a password being asked for.</a:t>
            </a:r>
          </a:p>
          <a:p>
            <a:pPr marL="0" indent="0">
              <a:buFontTx/>
              <a:buNone/>
            </a:pPr>
            <a:endParaRPr lang="en-GB" dirty="0"/>
          </a:p>
          <a:p>
            <a:pPr marL="0" indent="0">
              <a:buFontTx/>
              <a:buNone/>
            </a:pPr>
            <a:r>
              <a:rPr lang="en-GB" dirty="0"/>
              <a:t>Yeah, I know….. This makes me nervous too……</a:t>
            </a:r>
          </a:p>
          <a:p>
            <a:pPr marL="0" indent="0">
              <a:buFontTx/>
              <a:buNone/>
            </a:pPr>
            <a:endParaRPr lang="en-GB" dirty="0"/>
          </a:p>
          <a:p>
            <a:pPr marL="0" indent="0">
              <a:buFontTx/>
              <a:buNone/>
            </a:pPr>
            <a:endParaRPr lang="en-GB" dirty="0"/>
          </a:p>
        </p:txBody>
      </p:sp>
      <p:sp>
        <p:nvSpPr>
          <p:cNvPr id="4" name="Slide Number Placeholder 3"/>
          <p:cNvSpPr>
            <a:spLocks noGrp="1"/>
          </p:cNvSpPr>
          <p:nvPr>
            <p:ph type="sldNum" sz="quarter" idx="10"/>
          </p:nvPr>
        </p:nvSpPr>
        <p:spPr/>
        <p:txBody>
          <a:bodyPr/>
          <a:lstStyle/>
          <a:p>
            <a:fld id="{FA04DDF1-948D-4526-BE7B-34874455662F}" type="slidenum">
              <a:rPr lang="en-GB" smtClean="0"/>
              <a:t>15</a:t>
            </a:fld>
            <a:endParaRPr lang="en-GB" dirty="0"/>
          </a:p>
        </p:txBody>
      </p:sp>
    </p:spTree>
    <p:extLst>
      <p:ext uri="{BB962C8B-B14F-4D97-AF65-F5344CB8AC3E}">
        <p14:creationId xmlns:p14="http://schemas.microsoft.com/office/powerpoint/2010/main" val="12124712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where do these files get created?</a:t>
            </a:r>
          </a:p>
          <a:p>
            <a:endParaRPr lang="en-GB" dirty="0"/>
          </a:p>
          <a:p>
            <a:endParaRPr lang="en-GB" dirty="0"/>
          </a:p>
          <a:p>
            <a:r>
              <a:rPr lang="en-GB" dirty="0"/>
              <a:t>Prepare the Windows side</a:t>
            </a:r>
          </a:p>
          <a:p>
            <a:pPr marL="171450" indent="-171450">
              <a:buFontTx/>
              <a:buChar char="-"/>
            </a:pPr>
            <a:r>
              <a:rPr lang="en-GB" dirty="0"/>
              <a:t>Windows Terminal Server</a:t>
            </a:r>
          </a:p>
          <a:p>
            <a:pPr marL="171450" indent="-171450">
              <a:buFontTx/>
              <a:buChar char="-"/>
            </a:pPr>
            <a:r>
              <a:rPr lang="en-GB" dirty="0"/>
              <a:t>OpenSSH built in</a:t>
            </a:r>
          </a:p>
          <a:p>
            <a:pPr marL="171450" indent="-171450">
              <a:buFontTx/>
              <a:buChar char="-"/>
            </a:pPr>
            <a:r>
              <a:rPr lang="en-GB" dirty="0" err="1"/>
              <a:t>ssh</a:t>
            </a:r>
            <a:r>
              <a:rPr lang="en-GB" dirty="0"/>
              <a:t>-keygen</a:t>
            </a:r>
          </a:p>
          <a:p>
            <a:pPr marL="171450" indent="-171450">
              <a:buFontTx/>
              <a:buChar char="-"/>
            </a:pPr>
            <a:endParaRPr lang="en-GB" dirty="0"/>
          </a:p>
          <a:p>
            <a:pPr marL="0" indent="0">
              <a:buFontTx/>
              <a:buNone/>
            </a:pPr>
            <a:endParaRPr lang="en-GB" dirty="0"/>
          </a:p>
          <a:p>
            <a:pPr marL="0" indent="0">
              <a:buFontTx/>
              <a:buNone/>
            </a:pPr>
            <a:endParaRPr lang="en-GB" dirty="0"/>
          </a:p>
          <a:p>
            <a:pPr marL="0" indent="0">
              <a:buFontTx/>
              <a:buNone/>
            </a:pPr>
            <a:r>
              <a:rPr lang="en-GB" dirty="0"/>
              <a:t>Prepare the Linux side</a:t>
            </a:r>
          </a:p>
          <a:p>
            <a:pPr marL="171450" indent="-171450">
              <a:buFontTx/>
              <a:buChar char="-"/>
            </a:pPr>
            <a:r>
              <a:rPr lang="en-GB" dirty="0"/>
              <a:t>Learn a little Linux</a:t>
            </a:r>
          </a:p>
          <a:p>
            <a:pPr marL="171450" indent="-171450">
              <a:buFontTx/>
              <a:buChar char="-"/>
            </a:pPr>
            <a:r>
              <a:rPr lang="en-GB" dirty="0"/>
              <a:t> - vim, nano, </a:t>
            </a:r>
            <a:r>
              <a:rPr lang="en-GB" dirty="0" err="1"/>
              <a:t>pico</a:t>
            </a:r>
            <a:r>
              <a:rPr lang="en-GB" dirty="0"/>
              <a:t>, etc…</a:t>
            </a:r>
          </a:p>
          <a:p>
            <a:pPr marL="171450" indent="-171450">
              <a:buFontTx/>
              <a:buChar char="-"/>
            </a:pPr>
            <a:r>
              <a:rPr lang="en-GB" dirty="0"/>
              <a:t>- </a:t>
            </a:r>
            <a:r>
              <a:rPr lang="en-GB" dirty="0" err="1"/>
              <a:t>sudo</a:t>
            </a:r>
            <a:endParaRPr lang="en-GB" dirty="0"/>
          </a:p>
          <a:p>
            <a:pPr marL="171450" indent="-171450">
              <a:buFontTx/>
              <a:buChar char="-"/>
            </a:pPr>
            <a:r>
              <a:rPr lang="en-GB" dirty="0"/>
              <a:t>- ls, etc…</a:t>
            </a:r>
          </a:p>
          <a:p>
            <a:pPr marL="171450" indent="-171450">
              <a:buFontTx/>
              <a:buChar char="-"/>
            </a:pPr>
            <a:r>
              <a:rPr lang="en-GB" dirty="0"/>
              <a:t>Ensure that </a:t>
            </a:r>
            <a:r>
              <a:rPr lang="en-GB" dirty="0" err="1"/>
              <a:t>ssh</a:t>
            </a:r>
            <a:r>
              <a:rPr lang="en-GB" dirty="0"/>
              <a:t> is enabled</a:t>
            </a:r>
          </a:p>
          <a:p>
            <a:pPr marL="171450" indent="-171450">
              <a:buFontTx/>
              <a:buChar char="-"/>
            </a:pPr>
            <a:r>
              <a:rPr lang="en-GB" dirty="0"/>
              <a:t>- /etc/</a:t>
            </a:r>
            <a:r>
              <a:rPr lang="en-GB" dirty="0" err="1"/>
              <a:t>ssh</a:t>
            </a:r>
            <a:r>
              <a:rPr lang="en-GB" dirty="0"/>
              <a:t>/</a:t>
            </a:r>
            <a:r>
              <a:rPr lang="en-GB" dirty="0" err="1"/>
              <a:t>sshd_config</a:t>
            </a:r>
            <a:endParaRPr lang="en-GB" dirty="0"/>
          </a:p>
          <a:p>
            <a:pPr marL="171450" indent="-171450">
              <a:buFontTx/>
              <a:buChar char="-"/>
            </a:pPr>
            <a:r>
              <a:rPr lang="en-GB" dirty="0"/>
              <a:t>- - allow root login</a:t>
            </a:r>
          </a:p>
          <a:p>
            <a:pPr marL="171450" indent="-171450">
              <a:buFontTx/>
              <a:buChar char="-"/>
            </a:pPr>
            <a:r>
              <a:rPr lang="en-GB" dirty="0"/>
              <a:t> copy pub from windows and append to .</a:t>
            </a:r>
            <a:r>
              <a:rPr lang="en-GB" dirty="0" err="1"/>
              <a:t>ssh</a:t>
            </a:r>
            <a:r>
              <a:rPr lang="en-GB" dirty="0"/>
              <a:t>/</a:t>
            </a:r>
            <a:r>
              <a:rPr lang="en-GB" dirty="0" err="1"/>
              <a:t>authorized_keys</a:t>
            </a:r>
            <a:endParaRPr lang="en-GB" dirty="0"/>
          </a:p>
          <a:p>
            <a:pPr marL="171450" indent="-171450">
              <a:buFontTx/>
              <a:buChar char="-"/>
            </a:pPr>
            <a:r>
              <a:rPr lang="en-GB" dirty="0"/>
              <a:t> decide user level or global  </a:t>
            </a:r>
          </a:p>
          <a:p>
            <a:pPr marL="171450" indent="-171450">
              <a:buFontTx/>
              <a:buChar char="-"/>
            </a:pPr>
            <a:r>
              <a:rPr lang="en-GB" dirty="0"/>
              <a:t>-- /</a:t>
            </a:r>
            <a:r>
              <a:rPr lang="en-GB" dirty="0" err="1"/>
              <a:t>usr</a:t>
            </a:r>
            <a:r>
              <a:rPr lang="en-GB" dirty="0"/>
              <a:t>/share/dotnet vs ~/dotnet</a:t>
            </a:r>
          </a:p>
          <a:p>
            <a:pPr marL="171450" indent="-171450">
              <a:buFontTx/>
              <a:buChar char="-"/>
            </a:pPr>
            <a:r>
              <a:rPr lang="en-GB" dirty="0"/>
              <a:t> download the bundle and expand to the correct place</a:t>
            </a:r>
          </a:p>
          <a:p>
            <a:pPr marL="171450" indent="-171450">
              <a:buFontTx/>
              <a:buChar char="-"/>
            </a:pPr>
            <a:r>
              <a:rPr lang="en-GB" dirty="0"/>
              <a:t> Add to PATH and env vars: .</a:t>
            </a:r>
            <a:r>
              <a:rPr lang="en-GB" dirty="0" err="1"/>
              <a:t>bashrc</a:t>
            </a:r>
            <a:endParaRPr lang="en-GB" dirty="0"/>
          </a:p>
          <a:p>
            <a:pPr marL="171450" indent="-171450">
              <a:buFontTx/>
              <a:buChar char="-"/>
            </a:pPr>
            <a:r>
              <a:rPr lang="en-GB" dirty="0"/>
              <a:t>Install the </a:t>
            </a:r>
            <a:r>
              <a:rPr lang="en-GB" dirty="0" err="1"/>
              <a:t>devian</a:t>
            </a:r>
            <a:r>
              <a:rPr lang="en-GB" dirty="0"/>
              <a:t> </a:t>
            </a:r>
            <a:r>
              <a:rPr lang="en-GB" dirty="0" err="1"/>
              <a:t>ms</a:t>
            </a:r>
            <a:r>
              <a:rPr lang="en-GB" dirty="0"/>
              <a:t> package</a:t>
            </a:r>
          </a:p>
          <a:p>
            <a:pPr marL="171450" indent="-171450">
              <a:buFontTx/>
              <a:buChar char="-"/>
            </a:pPr>
            <a:endParaRPr lang="en-GB" dirty="0"/>
          </a:p>
          <a:p>
            <a:pPr marL="0" indent="0">
              <a:buFontTx/>
              <a:buNone/>
            </a:pPr>
            <a:r>
              <a:rPr lang="en-GB" dirty="0"/>
              <a:t>Attempt to login from windows to </a:t>
            </a:r>
            <a:r>
              <a:rPr lang="en-GB" dirty="0" err="1"/>
              <a:t>linux</a:t>
            </a:r>
            <a:r>
              <a:rPr lang="en-GB" dirty="0"/>
              <a:t> without needing the password…..</a:t>
            </a:r>
          </a:p>
          <a:p>
            <a:pPr marL="0" indent="0">
              <a:buFontTx/>
              <a:buNone/>
            </a:pPr>
            <a:endParaRPr lang="en-GB" dirty="0"/>
          </a:p>
          <a:p>
            <a:pPr marL="0" indent="0">
              <a:buFontTx/>
              <a:buNone/>
            </a:pPr>
            <a:r>
              <a:rPr lang="en-GB" dirty="0"/>
              <a:t>Make another identity file for root@.  Copy that .pub into the ~root/.</a:t>
            </a:r>
            <a:r>
              <a:rPr lang="en-GB" dirty="0" err="1"/>
              <a:t>ssh</a:t>
            </a:r>
            <a:r>
              <a:rPr lang="en-GB" dirty="0"/>
              <a:t>/</a:t>
            </a:r>
            <a:r>
              <a:rPr lang="en-GB" dirty="0" err="1"/>
              <a:t>authorized_keys</a:t>
            </a:r>
            <a:endParaRPr lang="en-GB" dirty="0"/>
          </a:p>
          <a:p>
            <a:pPr marL="0" indent="0">
              <a:buFontTx/>
              <a:buNone/>
            </a:pPr>
            <a:r>
              <a:rPr lang="en-GB" dirty="0"/>
              <a:t>Make sure you can login without a password being asked for.</a:t>
            </a:r>
          </a:p>
          <a:p>
            <a:pPr marL="0" indent="0">
              <a:buFontTx/>
              <a:buNone/>
            </a:pPr>
            <a:endParaRPr lang="en-GB" dirty="0"/>
          </a:p>
          <a:p>
            <a:pPr marL="0" indent="0">
              <a:buFontTx/>
              <a:buNone/>
            </a:pPr>
            <a:r>
              <a:rPr lang="en-GB" dirty="0"/>
              <a:t>Yeah, I know….. This makes me nervous too……</a:t>
            </a:r>
          </a:p>
          <a:p>
            <a:pPr marL="0" indent="0">
              <a:buFontTx/>
              <a:buNone/>
            </a:pPr>
            <a:endParaRPr lang="en-GB" dirty="0"/>
          </a:p>
          <a:p>
            <a:pPr marL="0" indent="0">
              <a:buFontTx/>
              <a:buNone/>
            </a:pPr>
            <a:endParaRPr lang="en-GB" dirty="0"/>
          </a:p>
        </p:txBody>
      </p:sp>
      <p:sp>
        <p:nvSpPr>
          <p:cNvPr id="4" name="Slide Number Placeholder 3"/>
          <p:cNvSpPr>
            <a:spLocks noGrp="1"/>
          </p:cNvSpPr>
          <p:nvPr>
            <p:ph type="sldNum" sz="quarter" idx="10"/>
          </p:nvPr>
        </p:nvSpPr>
        <p:spPr/>
        <p:txBody>
          <a:bodyPr/>
          <a:lstStyle/>
          <a:p>
            <a:fld id="{FA04DDF1-948D-4526-BE7B-34874455662F}" type="slidenum">
              <a:rPr lang="en-GB" smtClean="0"/>
              <a:t>16</a:t>
            </a:fld>
            <a:endParaRPr lang="en-GB" dirty="0"/>
          </a:p>
        </p:txBody>
      </p:sp>
    </p:spTree>
    <p:extLst>
      <p:ext uri="{BB962C8B-B14F-4D97-AF65-F5344CB8AC3E}">
        <p14:creationId xmlns:p14="http://schemas.microsoft.com/office/powerpoint/2010/main" val="22286505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where do these files get created?</a:t>
            </a:r>
          </a:p>
          <a:p>
            <a:endParaRPr lang="en-GB" dirty="0"/>
          </a:p>
          <a:p>
            <a:endParaRPr lang="en-GB" dirty="0"/>
          </a:p>
          <a:p>
            <a:r>
              <a:rPr lang="en-GB" dirty="0"/>
              <a:t>Prepare the Windows side</a:t>
            </a:r>
          </a:p>
          <a:p>
            <a:pPr marL="171450" indent="-171450">
              <a:buFontTx/>
              <a:buChar char="-"/>
            </a:pPr>
            <a:r>
              <a:rPr lang="en-GB" dirty="0"/>
              <a:t>Windows Terminal Server</a:t>
            </a:r>
          </a:p>
          <a:p>
            <a:pPr marL="171450" indent="-171450">
              <a:buFontTx/>
              <a:buChar char="-"/>
            </a:pPr>
            <a:r>
              <a:rPr lang="en-GB" dirty="0"/>
              <a:t>OpenSSH built in</a:t>
            </a:r>
          </a:p>
          <a:p>
            <a:pPr marL="171450" indent="-171450">
              <a:buFontTx/>
              <a:buChar char="-"/>
            </a:pPr>
            <a:r>
              <a:rPr lang="en-GB" dirty="0" err="1"/>
              <a:t>ssh</a:t>
            </a:r>
            <a:r>
              <a:rPr lang="en-GB" dirty="0"/>
              <a:t>-keygen</a:t>
            </a:r>
          </a:p>
          <a:p>
            <a:pPr marL="171450" indent="-171450">
              <a:buFontTx/>
              <a:buChar char="-"/>
            </a:pPr>
            <a:endParaRPr lang="en-GB" dirty="0"/>
          </a:p>
          <a:p>
            <a:pPr marL="0" indent="0">
              <a:buFontTx/>
              <a:buNone/>
            </a:pPr>
            <a:endParaRPr lang="en-GB" dirty="0"/>
          </a:p>
          <a:p>
            <a:pPr marL="0" indent="0">
              <a:buFontTx/>
              <a:buNone/>
            </a:pPr>
            <a:endParaRPr lang="en-GB" dirty="0"/>
          </a:p>
          <a:p>
            <a:pPr marL="0" indent="0">
              <a:buFontTx/>
              <a:buNone/>
            </a:pPr>
            <a:r>
              <a:rPr lang="en-GB" dirty="0"/>
              <a:t>Prepare the Linux side</a:t>
            </a:r>
          </a:p>
          <a:p>
            <a:pPr marL="171450" indent="-171450">
              <a:buFontTx/>
              <a:buChar char="-"/>
            </a:pPr>
            <a:r>
              <a:rPr lang="en-GB" dirty="0"/>
              <a:t>Learn a little Linux</a:t>
            </a:r>
          </a:p>
          <a:p>
            <a:pPr marL="171450" indent="-171450">
              <a:buFontTx/>
              <a:buChar char="-"/>
            </a:pPr>
            <a:r>
              <a:rPr lang="en-GB" dirty="0"/>
              <a:t> - vim, nano, </a:t>
            </a:r>
            <a:r>
              <a:rPr lang="en-GB" dirty="0" err="1"/>
              <a:t>pico</a:t>
            </a:r>
            <a:r>
              <a:rPr lang="en-GB" dirty="0"/>
              <a:t>, etc…</a:t>
            </a:r>
          </a:p>
          <a:p>
            <a:pPr marL="171450" indent="-171450">
              <a:buFontTx/>
              <a:buChar char="-"/>
            </a:pPr>
            <a:r>
              <a:rPr lang="en-GB" dirty="0"/>
              <a:t>- </a:t>
            </a:r>
            <a:r>
              <a:rPr lang="en-GB" dirty="0" err="1"/>
              <a:t>sudo</a:t>
            </a:r>
            <a:endParaRPr lang="en-GB" dirty="0"/>
          </a:p>
          <a:p>
            <a:pPr marL="171450" indent="-171450">
              <a:buFontTx/>
              <a:buChar char="-"/>
            </a:pPr>
            <a:r>
              <a:rPr lang="en-GB" dirty="0"/>
              <a:t>- ls, etc…</a:t>
            </a:r>
          </a:p>
          <a:p>
            <a:pPr marL="171450" indent="-171450">
              <a:buFontTx/>
              <a:buChar char="-"/>
            </a:pPr>
            <a:r>
              <a:rPr lang="en-GB" dirty="0"/>
              <a:t>Ensure that </a:t>
            </a:r>
            <a:r>
              <a:rPr lang="en-GB" dirty="0" err="1"/>
              <a:t>ssh</a:t>
            </a:r>
            <a:r>
              <a:rPr lang="en-GB" dirty="0"/>
              <a:t> is enabled</a:t>
            </a:r>
          </a:p>
          <a:p>
            <a:pPr marL="171450" indent="-171450">
              <a:buFontTx/>
              <a:buChar char="-"/>
            </a:pPr>
            <a:r>
              <a:rPr lang="en-GB" dirty="0"/>
              <a:t>- /etc/</a:t>
            </a:r>
            <a:r>
              <a:rPr lang="en-GB" dirty="0" err="1"/>
              <a:t>ssh</a:t>
            </a:r>
            <a:r>
              <a:rPr lang="en-GB" dirty="0"/>
              <a:t>/</a:t>
            </a:r>
            <a:r>
              <a:rPr lang="en-GB" dirty="0" err="1"/>
              <a:t>sshd_config</a:t>
            </a:r>
            <a:endParaRPr lang="en-GB" dirty="0"/>
          </a:p>
          <a:p>
            <a:pPr marL="171450" indent="-171450">
              <a:buFontTx/>
              <a:buChar char="-"/>
            </a:pPr>
            <a:r>
              <a:rPr lang="en-GB" dirty="0"/>
              <a:t>- - allow root login</a:t>
            </a:r>
          </a:p>
          <a:p>
            <a:pPr marL="171450" indent="-171450">
              <a:buFontTx/>
              <a:buChar char="-"/>
            </a:pPr>
            <a:r>
              <a:rPr lang="en-GB" dirty="0"/>
              <a:t> copy pub from windows and append to .</a:t>
            </a:r>
            <a:r>
              <a:rPr lang="en-GB" dirty="0" err="1"/>
              <a:t>ssh</a:t>
            </a:r>
            <a:r>
              <a:rPr lang="en-GB" dirty="0"/>
              <a:t>/</a:t>
            </a:r>
            <a:r>
              <a:rPr lang="en-GB" dirty="0" err="1"/>
              <a:t>authorized_keys</a:t>
            </a:r>
            <a:endParaRPr lang="en-GB" dirty="0"/>
          </a:p>
          <a:p>
            <a:pPr marL="171450" indent="-171450">
              <a:buFontTx/>
              <a:buChar char="-"/>
            </a:pPr>
            <a:r>
              <a:rPr lang="en-GB" dirty="0"/>
              <a:t> decide user level or global  </a:t>
            </a:r>
          </a:p>
          <a:p>
            <a:pPr marL="171450" indent="-171450">
              <a:buFontTx/>
              <a:buChar char="-"/>
            </a:pPr>
            <a:r>
              <a:rPr lang="en-GB" dirty="0"/>
              <a:t>-- /</a:t>
            </a:r>
            <a:r>
              <a:rPr lang="en-GB" dirty="0" err="1"/>
              <a:t>usr</a:t>
            </a:r>
            <a:r>
              <a:rPr lang="en-GB" dirty="0"/>
              <a:t>/share/dotnet vs ~/dotnet</a:t>
            </a:r>
          </a:p>
          <a:p>
            <a:pPr marL="171450" indent="-171450">
              <a:buFontTx/>
              <a:buChar char="-"/>
            </a:pPr>
            <a:r>
              <a:rPr lang="en-GB" dirty="0"/>
              <a:t> download the bundle and expand to the correct place</a:t>
            </a:r>
          </a:p>
          <a:p>
            <a:pPr marL="171450" indent="-171450">
              <a:buFontTx/>
              <a:buChar char="-"/>
            </a:pPr>
            <a:r>
              <a:rPr lang="en-GB" dirty="0"/>
              <a:t> Add to PATH and env vars: .</a:t>
            </a:r>
            <a:r>
              <a:rPr lang="en-GB" dirty="0" err="1"/>
              <a:t>bashrc</a:t>
            </a:r>
            <a:endParaRPr lang="en-GB" dirty="0"/>
          </a:p>
          <a:p>
            <a:pPr marL="171450" indent="-171450">
              <a:buFontTx/>
              <a:buChar char="-"/>
            </a:pPr>
            <a:r>
              <a:rPr lang="en-GB" dirty="0"/>
              <a:t>Install the </a:t>
            </a:r>
            <a:r>
              <a:rPr lang="en-GB" dirty="0" err="1"/>
              <a:t>devian</a:t>
            </a:r>
            <a:r>
              <a:rPr lang="en-GB" dirty="0"/>
              <a:t> </a:t>
            </a:r>
            <a:r>
              <a:rPr lang="en-GB" dirty="0" err="1"/>
              <a:t>ms</a:t>
            </a:r>
            <a:r>
              <a:rPr lang="en-GB" dirty="0"/>
              <a:t> package</a:t>
            </a:r>
          </a:p>
          <a:p>
            <a:pPr marL="171450" indent="-171450">
              <a:buFontTx/>
              <a:buChar char="-"/>
            </a:pPr>
            <a:endParaRPr lang="en-GB" dirty="0"/>
          </a:p>
          <a:p>
            <a:pPr marL="0" indent="0">
              <a:buFontTx/>
              <a:buNone/>
            </a:pPr>
            <a:r>
              <a:rPr lang="en-GB" dirty="0"/>
              <a:t>Attempt to login from windows to </a:t>
            </a:r>
            <a:r>
              <a:rPr lang="en-GB" dirty="0" err="1"/>
              <a:t>linux</a:t>
            </a:r>
            <a:r>
              <a:rPr lang="en-GB" dirty="0"/>
              <a:t> without needing the password…..</a:t>
            </a:r>
          </a:p>
          <a:p>
            <a:pPr marL="0" indent="0">
              <a:buFontTx/>
              <a:buNone/>
            </a:pPr>
            <a:endParaRPr lang="en-GB" dirty="0"/>
          </a:p>
          <a:p>
            <a:pPr marL="0" indent="0">
              <a:buFontTx/>
              <a:buNone/>
            </a:pPr>
            <a:r>
              <a:rPr lang="en-GB" dirty="0"/>
              <a:t>Make another identity file for root@.  Copy that .pub into the ~root/.</a:t>
            </a:r>
            <a:r>
              <a:rPr lang="en-GB" dirty="0" err="1"/>
              <a:t>ssh</a:t>
            </a:r>
            <a:r>
              <a:rPr lang="en-GB" dirty="0"/>
              <a:t>/</a:t>
            </a:r>
            <a:r>
              <a:rPr lang="en-GB" dirty="0" err="1"/>
              <a:t>authorized_keys</a:t>
            </a:r>
            <a:endParaRPr lang="en-GB" dirty="0"/>
          </a:p>
          <a:p>
            <a:pPr marL="0" indent="0">
              <a:buFontTx/>
              <a:buNone/>
            </a:pPr>
            <a:r>
              <a:rPr lang="en-GB" dirty="0"/>
              <a:t>Make sure you can login without a password being asked for.</a:t>
            </a:r>
          </a:p>
          <a:p>
            <a:pPr marL="0" indent="0">
              <a:buFontTx/>
              <a:buNone/>
            </a:pPr>
            <a:endParaRPr lang="en-GB" dirty="0"/>
          </a:p>
          <a:p>
            <a:pPr marL="0" indent="0">
              <a:buFontTx/>
              <a:buNone/>
            </a:pPr>
            <a:r>
              <a:rPr lang="en-GB" dirty="0"/>
              <a:t>Yeah, I know….. This makes me nervous too……</a:t>
            </a:r>
          </a:p>
          <a:p>
            <a:pPr marL="0" indent="0">
              <a:buFontTx/>
              <a:buNone/>
            </a:pPr>
            <a:endParaRPr lang="en-GB" dirty="0"/>
          </a:p>
          <a:p>
            <a:pPr marL="0" indent="0">
              <a:buFontTx/>
              <a:buNone/>
            </a:pPr>
            <a:endParaRPr lang="en-GB" dirty="0"/>
          </a:p>
        </p:txBody>
      </p:sp>
      <p:sp>
        <p:nvSpPr>
          <p:cNvPr id="4" name="Slide Number Placeholder 3"/>
          <p:cNvSpPr>
            <a:spLocks noGrp="1"/>
          </p:cNvSpPr>
          <p:nvPr>
            <p:ph type="sldNum" sz="quarter" idx="10"/>
          </p:nvPr>
        </p:nvSpPr>
        <p:spPr/>
        <p:txBody>
          <a:bodyPr/>
          <a:lstStyle/>
          <a:p>
            <a:fld id="{FA04DDF1-948D-4526-BE7B-34874455662F}" type="slidenum">
              <a:rPr lang="en-GB" smtClean="0"/>
              <a:t>17</a:t>
            </a:fld>
            <a:endParaRPr lang="en-GB" dirty="0"/>
          </a:p>
        </p:txBody>
      </p:sp>
    </p:spTree>
    <p:extLst>
      <p:ext uri="{BB962C8B-B14F-4D97-AF65-F5344CB8AC3E}">
        <p14:creationId xmlns:p14="http://schemas.microsoft.com/office/powerpoint/2010/main" val="18266114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where do these files get created?</a:t>
            </a:r>
          </a:p>
          <a:p>
            <a:endParaRPr lang="en-GB" dirty="0"/>
          </a:p>
          <a:p>
            <a:endParaRPr lang="en-GB" dirty="0"/>
          </a:p>
          <a:p>
            <a:r>
              <a:rPr lang="en-GB" dirty="0"/>
              <a:t>Prepare the Windows side</a:t>
            </a:r>
          </a:p>
          <a:p>
            <a:pPr marL="171450" indent="-171450">
              <a:buFontTx/>
              <a:buChar char="-"/>
            </a:pPr>
            <a:r>
              <a:rPr lang="en-GB" dirty="0"/>
              <a:t>Windows Terminal Server</a:t>
            </a:r>
          </a:p>
          <a:p>
            <a:pPr marL="171450" indent="-171450">
              <a:buFontTx/>
              <a:buChar char="-"/>
            </a:pPr>
            <a:r>
              <a:rPr lang="en-GB" dirty="0"/>
              <a:t>OpenSSH built in</a:t>
            </a:r>
          </a:p>
          <a:p>
            <a:pPr marL="171450" indent="-171450">
              <a:buFontTx/>
              <a:buChar char="-"/>
            </a:pPr>
            <a:r>
              <a:rPr lang="en-GB" dirty="0" err="1"/>
              <a:t>ssh</a:t>
            </a:r>
            <a:r>
              <a:rPr lang="en-GB" dirty="0"/>
              <a:t>-keygen</a:t>
            </a:r>
          </a:p>
          <a:p>
            <a:pPr marL="171450" indent="-171450">
              <a:buFontTx/>
              <a:buChar char="-"/>
            </a:pPr>
            <a:endParaRPr lang="en-GB" dirty="0"/>
          </a:p>
          <a:p>
            <a:pPr marL="0" indent="0">
              <a:buFontTx/>
              <a:buNone/>
            </a:pPr>
            <a:endParaRPr lang="en-GB" dirty="0"/>
          </a:p>
          <a:p>
            <a:pPr marL="0" indent="0">
              <a:buFontTx/>
              <a:buNone/>
            </a:pPr>
            <a:endParaRPr lang="en-GB" dirty="0"/>
          </a:p>
          <a:p>
            <a:pPr marL="0" indent="0">
              <a:buFontTx/>
              <a:buNone/>
            </a:pPr>
            <a:r>
              <a:rPr lang="en-GB" dirty="0"/>
              <a:t>Prepare the Linux side</a:t>
            </a:r>
          </a:p>
          <a:p>
            <a:pPr marL="171450" indent="-171450">
              <a:buFontTx/>
              <a:buChar char="-"/>
            </a:pPr>
            <a:r>
              <a:rPr lang="en-GB" dirty="0"/>
              <a:t>Learn a little Linux</a:t>
            </a:r>
          </a:p>
          <a:p>
            <a:pPr marL="171450" indent="-171450">
              <a:buFontTx/>
              <a:buChar char="-"/>
            </a:pPr>
            <a:r>
              <a:rPr lang="en-GB" dirty="0"/>
              <a:t> - vim, nano, </a:t>
            </a:r>
            <a:r>
              <a:rPr lang="en-GB" dirty="0" err="1"/>
              <a:t>pico</a:t>
            </a:r>
            <a:r>
              <a:rPr lang="en-GB" dirty="0"/>
              <a:t>, etc…</a:t>
            </a:r>
          </a:p>
          <a:p>
            <a:pPr marL="171450" indent="-171450">
              <a:buFontTx/>
              <a:buChar char="-"/>
            </a:pPr>
            <a:r>
              <a:rPr lang="en-GB" dirty="0"/>
              <a:t>- </a:t>
            </a:r>
            <a:r>
              <a:rPr lang="en-GB" dirty="0" err="1"/>
              <a:t>sudo</a:t>
            </a:r>
            <a:endParaRPr lang="en-GB" dirty="0"/>
          </a:p>
          <a:p>
            <a:pPr marL="171450" indent="-171450">
              <a:buFontTx/>
              <a:buChar char="-"/>
            </a:pPr>
            <a:r>
              <a:rPr lang="en-GB" dirty="0"/>
              <a:t>- ls, etc…</a:t>
            </a:r>
          </a:p>
          <a:p>
            <a:pPr marL="171450" indent="-171450">
              <a:buFontTx/>
              <a:buChar char="-"/>
            </a:pPr>
            <a:r>
              <a:rPr lang="en-GB" dirty="0"/>
              <a:t>Ensure that </a:t>
            </a:r>
            <a:r>
              <a:rPr lang="en-GB" dirty="0" err="1"/>
              <a:t>ssh</a:t>
            </a:r>
            <a:r>
              <a:rPr lang="en-GB" dirty="0"/>
              <a:t> is enabled</a:t>
            </a:r>
          </a:p>
          <a:p>
            <a:pPr marL="171450" indent="-171450">
              <a:buFontTx/>
              <a:buChar char="-"/>
            </a:pPr>
            <a:r>
              <a:rPr lang="en-GB" dirty="0"/>
              <a:t>- /etc/</a:t>
            </a:r>
            <a:r>
              <a:rPr lang="en-GB" dirty="0" err="1"/>
              <a:t>ssh</a:t>
            </a:r>
            <a:r>
              <a:rPr lang="en-GB" dirty="0"/>
              <a:t>/</a:t>
            </a:r>
            <a:r>
              <a:rPr lang="en-GB" dirty="0" err="1"/>
              <a:t>sshd_config</a:t>
            </a:r>
            <a:endParaRPr lang="en-GB" dirty="0"/>
          </a:p>
          <a:p>
            <a:pPr marL="171450" indent="-171450">
              <a:buFontTx/>
              <a:buChar char="-"/>
            </a:pPr>
            <a:r>
              <a:rPr lang="en-GB" dirty="0"/>
              <a:t>- - allow root login</a:t>
            </a:r>
          </a:p>
          <a:p>
            <a:pPr marL="171450" indent="-171450">
              <a:buFontTx/>
              <a:buChar char="-"/>
            </a:pPr>
            <a:r>
              <a:rPr lang="en-GB" dirty="0"/>
              <a:t> copy pub from windows and append to .</a:t>
            </a:r>
            <a:r>
              <a:rPr lang="en-GB" dirty="0" err="1"/>
              <a:t>ssh</a:t>
            </a:r>
            <a:r>
              <a:rPr lang="en-GB" dirty="0"/>
              <a:t>/</a:t>
            </a:r>
            <a:r>
              <a:rPr lang="en-GB" dirty="0" err="1"/>
              <a:t>authorized_keys</a:t>
            </a:r>
            <a:endParaRPr lang="en-GB" dirty="0"/>
          </a:p>
          <a:p>
            <a:pPr marL="171450" indent="-171450">
              <a:buFontTx/>
              <a:buChar char="-"/>
            </a:pPr>
            <a:r>
              <a:rPr lang="en-GB" dirty="0"/>
              <a:t> decide user level or global  </a:t>
            </a:r>
          </a:p>
          <a:p>
            <a:pPr marL="171450" indent="-171450">
              <a:buFontTx/>
              <a:buChar char="-"/>
            </a:pPr>
            <a:r>
              <a:rPr lang="en-GB" dirty="0"/>
              <a:t>-- /</a:t>
            </a:r>
            <a:r>
              <a:rPr lang="en-GB" dirty="0" err="1"/>
              <a:t>usr</a:t>
            </a:r>
            <a:r>
              <a:rPr lang="en-GB" dirty="0"/>
              <a:t>/share/dotnet vs ~/dotnet</a:t>
            </a:r>
          </a:p>
          <a:p>
            <a:pPr marL="171450" indent="-171450">
              <a:buFontTx/>
              <a:buChar char="-"/>
            </a:pPr>
            <a:r>
              <a:rPr lang="en-GB" dirty="0"/>
              <a:t> download the bundle and expand to the correct place</a:t>
            </a:r>
          </a:p>
          <a:p>
            <a:pPr marL="171450" indent="-171450">
              <a:buFontTx/>
              <a:buChar char="-"/>
            </a:pPr>
            <a:r>
              <a:rPr lang="en-GB" dirty="0"/>
              <a:t> Add to PATH and env vars: .</a:t>
            </a:r>
            <a:r>
              <a:rPr lang="en-GB" dirty="0" err="1"/>
              <a:t>bashrc</a:t>
            </a:r>
            <a:endParaRPr lang="en-GB" dirty="0"/>
          </a:p>
          <a:p>
            <a:pPr marL="171450" indent="-171450">
              <a:buFontTx/>
              <a:buChar char="-"/>
            </a:pPr>
            <a:r>
              <a:rPr lang="en-GB" dirty="0"/>
              <a:t>Install the </a:t>
            </a:r>
            <a:r>
              <a:rPr lang="en-GB" dirty="0" err="1"/>
              <a:t>devian</a:t>
            </a:r>
            <a:r>
              <a:rPr lang="en-GB" dirty="0"/>
              <a:t> </a:t>
            </a:r>
            <a:r>
              <a:rPr lang="en-GB" dirty="0" err="1"/>
              <a:t>ms</a:t>
            </a:r>
            <a:r>
              <a:rPr lang="en-GB" dirty="0"/>
              <a:t> package</a:t>
            </a:r>
          </a:p>
          <a:p>
            <a:pPr marL="171450" indent="-171450">
              <a:buFontTx/>
              <a:buChar char="-"/>
            </a:pPr>
            <a:endParaRPr lang="en-GB" dirty="0"/>
          </a:p>
          <a:p>
            <a:pPr marL="0" indent="0">
              <a:buFontTx/>
              <a:buNone/>
            </a:pPr>
            <a:r>
              <a:rPr lang="en-GB" dirty="0"/>
              <a:t>Attempt to login from windows to </a:t>
            </a:r>
            <a:r>
              <a:rPr lang="en-GB" dirty="0" err="1"/>
              <a:t>linux</a:t>
            </a:r>
            <a:r>
              <a:rPr lang="en-GB" dirty="0"/>
              <a:t> without needing the password…..</a:t>
            </a:r>
          </a:p>
          <a:p>
            <a:pPr marL="0" indent="0">
              <a:buFontTx/>
              <a:buNone/>
            </a:pPr>
            <a:endParaRPr lang="en-GB" dirty="0"/>
          </a:p>
          <a:p>
            <a:pPr marL="0" indent="0">
              <a:buFontTx/>
              <a:buNone/>
            </a:pPr>
            <a:r>
              <a:rPr lang="en-GB" dirty="0"/>
              <a:t>Make another identity file for root@.  Copy that .pub into the ~root/.</a:t>
            </a:r>
            <a:r>
              <a:rPr lang="en-GB" dirty="0" err="1"/>
              <a:t>ssh</a:t>
            </a:r>
            <a:r>
              <a:rPr lang="en-GB" dirty="0"/>
              <a:t>/</a:t>
            </a:r>
            <a:r>
              <a:rPr lang="en-GB" dirty="0" err="1"/>
              <a:t>authorized_keys</a:t>
            </a:r>
            <a:endParaRPr lang="en-GB" dirty="0"/>
          </a:p>
          <a:p>
            <a:pPr marL="0" indent="0">
              <a:buFontTx/>
              <a:buNone/>
            </a:pPr>
            <a:r>
              <a:rPr lang="en-GB" dirty="0"/>
              <a:t>Make sure you can login without a password being asked for.</a:t>
            </a:r>
          </a:p>
          <a:p>
            <a:pPr marL="0" indent="0">
              <a:buFontTx/>
              <a:buNone/>
            </a:pPr>
            <a:endParaRPr lang="en-GB" dirty="0"/>
          </a:p>
          <a:p>
            <a:pPr marL="0" indent="0">
              <a:buFontTx/>
              <a:buNone/>
            </a:pPr>
            <a:r>
              <a:rPr lang="en-GB" dirty="0"/>
              <a:t>Yeah, I know….. This makes me nervous too……</a:t>
            </a:r>
          </a:p>
          <a:p>
            <a:pPr marL="0" indent="0">
              <a:buFontTx/>
              <a:buNone/>
            </a:pPr>
            <a:endParaRPr lang="en-GB" dirty="0"/>
          </a:p>
          <a:p>
            <a:pPr marL="0" indent="0">
              <a:buFontTx/>
              <a:buNone/>
            </a:pPr>
            <a:endParaRPr lang="en-GB" dirty="0"/>
          </a:p>
        </p:txBody>
      </p:sp>
      <p:sp>
        <p:nvSpPr>
          <p:cNvPr id="4" name="Slide Number Placeholder 3"/>
          <p:cNvSpPr>
            <a:spLocks noGrp="1"/>
          </p:cNvSpPr>
          <p:nvPr>
            <p:ph type="sldNum" sz="quarter" idx="10"/>
          </p:nvPr>
        </p:nvSpPr>
        <p:spPr/>
        <p:txBody>
          <a:bodyPr/>
          <a:lstStyle/>
          <a:p>
            <a:fld id="{FA04DDF1-948D-4526-BE7B-34874455662F}" type="slidenum">
              <a:rPr lang="en-GB" smtClean="0"/>
              <a:t>18</a:t>
            </a:fld>
            <a:endParaRPr lang="en-GB" dirty="0"/>
          </a:p>
        </p:txBody>
      </p:sp>
    </p:spTree>
    <p:extLst>
      <p:ext uri="{BB962C8B-B14F-4D97-AF65-F5344CB8AC3E}">
        <p14:creationId xmlns:p14="http://schemas.microsoft.com/office/powerpoint/2010/main" val="42140326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Dotnet new console –n </a:t>
            </a:r>
            <a:r>
              <a:rPr lang="en-GB" dirty="0" err="1"/>
              <a:t>hello_world</a:t>
            </a:r>
            <a:endParaRPr lang="en-GB" dirty="0"/>
          </a:p>
          <a:p>
            <a:r>
              <a:rPr lang="en-GB" dirty="0"/>
              <a:t>Build it. Run it. local</a:t>
            </a:r>
          </a:p>
          <a:p>
            <a:endParaRPr lang="en-GB" dirty="0"/>
          </a:p>
          <a:p>
            <a:r>
              <a:rPr lang="en-GB" dirty="0"/>
              <a:t>Demo run it remote, no code change</a:t>
            </a:r>
          </a:p>
          <a:p>
            <a:endParaRPr lang="en-GB" dirty="0"/>
          </a:p>
          <a:p>
            <a:r>
              <a:rPr lang="en-GB" dirty="0"/>
              <a:t>Go through the </a:t>
            </a:r>
            <a:r>
              <a:rPr lang="en-GB" dirty="0" err="1"/>
              <a:t>pushblick</a:t>
            </a:r>
            <a:r>
              <a:rPr lang="en-GB" dirty="0"/>
              <a:t> code</a:t>
            </a:r>
          </a:p>
          <a:p>
            <a:r>
              <a:rPr lang="en-GB" dirty="0"/>
              <a:t>Fire it up on the pi</a:t>
            </a:r>
          </a:p>
          <a:p>
            <a:r>
              <a:rPr lang="en-GB" dirty="0"/>
              <a:t>Attach to it.</a:t>
            </a:r>
          </a:p>
          <a:p>
            <a:r>
              <a:rPr lang="en-GB" dirty="0"/>
              <a:t>Set a break point.</a:t>
            </a:r>
          </a:p>
          <a:p>
            <a:endParaRPr lang="en-GB" dirty="0"/>
          </a:p>
        </p:txBody>
      </p:sp>
      <p:sp>
        <p:nvSpPr>
          <p:cNvPr id="4" name="Slide Number Placeholder 3"/>
          <p:cNvSpPr>
            <a:spLocks noGrp="1"/>
          </p:cNvSpPr>
          <p:nvPr>
            <p:ph type="sldNum" sz="quarter" idx="10"/>
          </p:nvPr>
        </p:nvSpPr>
        <p:spPr/>
        <p:txBody>
          <a:bodyPr/>
          <a:lstStyle/>
          <a:p>
            <a:fld id="{FA04DDF1-948D-4526-BE7B-34874455662F}" type="slidenum">
              <a:rPr lang="en-GB" smtClean="0"/>
              <a:t>19</a:t>
            </a:fld>
            <a:endParaRPr lang="en-GB"/>
          </a:p>
        </p:txBody>
      </p:sp>
    </p:spTree>
    <p:extLst>
      <p:ext uri="{BB962C8B-B14F-4D97-AF65-F5344CB8AC3E}">
        <p14:creationId xmlns:p14="http://schemas.microsoft.com/office/powerpoint/2010/main" val="14575970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Quick review of the project</a:t>
            </a:r>
          </a:p>
          <a:p>
            <a:r>
              <a:rPr lang="en-GB" dirty="0"/>
              <a:t>Show the code and repo</a:t>
            </a:r>
          </a:p>
          <a:p>
            <a:r>
              <a:rPr lang="en-GB" dirty="0"/>
              <a:t>Show how to start: dotnet new worker –n creepy-head</a:t>
            </a:r>
          </a:p>
          <a:p>
            <a:endParaRPr lang="en-GB" dirty="0"/>
          </a:p>
          <a:p>
            <a:r>
              <a:rPr lang="en-GB" dirty="0"/>
              <a:t>Push the button.</a:t>
            </a:r>
          </a:p>
        </p:txBody>
      </p:sp>
      <p:sp>
        <p:nvSpPr>
          <p:cNvPr id="4" name="Slide Number Placeholder 3"/>
          <p:cNvSpPr>
            <a:spLocks noGrp="1"/>
          </p:cNvSpPr>
          <p:nvPr>
            <p:ph type="sldNum" sz="quarter" idx="10"/>
          </p:nvPr>
        </p:nvSpPr>
        <p:spPr/>
        <p:txBody>
          <a:bodyPr/>
          <a:lstStyle/>
          <a:p>
            <a:fld id="{FA04DDF1-948D-4526-BE7B-34874455662F}" type="slidenum">
              <a:rPr lang="en-GB" smtClean="0"/>
              <a:t>20</a:t>
            </a:fld>
            <a:endParaRPr lang="en-GB"/>
          </a:p>
        </p:txBody>
      </p:sp>
    </p:spTree>
    <p:extLst>
      <p:ext uri="{BB962C8B-B14F-4D97-AF65-F5344CB8AC3E}">
        <p14:creationId xmlns:p14="http://schemas.microsoft.com/office/powerpoint/2010/main" val="41411406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21</a:t>
            </a:fld>
            <a:endParaRPr lang="en-GB"/>
          </a:p>
        </p:txBody>
      </p:sp>
    </p:spTree>
    <p:extLst>
      <p:ext uri="{BB962C8B-B14F-4D97-AF65-F5344CB8AC3E}">
        <p14:creationId xmlns:p14="http://schemas.microsoft.com/office/powerpoint/2010/main" val="5332367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22</a:t>
            </a:fld>
            <a:endParaRPr lang="en-GB"/>
          </a:p>
        </p:txBody>
      </p:sp>
    </p:spTree>
    <p:extLst>
      <p:ext uri="{BB962C8B-B14F-4D97-AF65-F5344CB8AC3E}">
        <p14:creationId xmlns:p14="http://schemas.microsoft.com/office/powerpoint/2010/main" val="1690890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AF9A0D4-B358-4761-A8E6-3F6E91E96E8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964718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Put on title….</a:t>
            </a:r>
          </a:p>
          <a:p>
            <a:r>
              <a:rPr lang="en-US" dirty="0"/>
              <a:t>Linux logo?</a:t>
            </a:r>
          </a:p>
          <a:p>
            <a:r>
              <a:rPr lang="en-US" dirty="0"/>
              <a:t>RPI?</a:t>
            </a:r>
          </a:p>
          <a:p>
            <a:r>
              <a:rPr lang="en-US" dirty="0"/>
              <a:t>LED?</a:t>
            </a:r>
          </a:p>
          <a:p>
            <a:r>
              <a:rPr lang="en-US" dirty="0"/>
              <a:t>Pushbutton?</a:t>
            </a:r>
          </a:p>
          <a:p>
            <a:r>
              <a:rPr lang="en-US" dirty="0"/>
              <a:t>My headshot</a:t>
            </a:r>
          </a:p>
          <a:p>
            <a:endParaRPr lang="en-US" dirty="0"/>
          </a:p>
          <a:p>
            <a:r>
              <a:rPr lang="en-US" dirty="0"/>
              <a:t>Update </a:t>
            </a:r>
            <a:r>
              <a:rPr lang="en-US" dirty="0" err="1"/>
              <a:t>github</a:t>
            </a:r>
            <a:r>
              <a:rPr lang="en-US" dirty="0"/>
              <a:t> link</a:t>
            </a:r>
          </a:p>
          <a:p>
            <a:r>
              <a:rPr lang="en-US" dirty="0"/>
              <a:t>Add Discord link</a:t>
            </a:r>
          </a:p>
        </p:txBody>
      </p:sp>
      <p:sp>
        <p:nvSpPr>
          <p:cNvPr id="4" name="Slide Number Placeholder 3"/>
          <p:cNvSpPr>
            <a:spLocks noGrp="1"/>
          </p:cNvSpPr>
          <p:nvPr>
            <p:ph type="sldNum" sz="quarter" idx="5"/>
          </p:nvPr>
        </p:nvSpPr>
        <p:spPr/>
        <p:txBody>
          <a:bodyPr/>
          <a:lstStyle/>
          <a:p>
            <a:fld id="{EFA2D014-5889-49F5-9D7C-F3975D0274D9}" type="slidenum">
              <a:rPr lang="en-GB" smtClean="0"/>
              <a:t>6</a:t>
            </a:fld>
            <a:endParaRPr lang="en-GB"/>
          </a:p>
        </p:txBody>
      </p:sp>
    </p:spTree>
    <p:extLst>
      <p:ext uri="{BB962C8B-B14F-4D97-AF65-F5344CB8AC3E}">
        <p14:creationId xmlns:p14="http://schemas.microsoft.com/office/powerpoint/2010/main" val="14787058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FA04DDF1-948D-4526-BE7B-34874455662F}" type="slidenum">
              <a:rPr lang="en-GB" smtClean="0"/>
              <a:t>7</a:t>
            </a:fld>
            <a:endParaRPr lang="en-GB"/>
          </a:p>
        </p:txBody>
      </p:sp>
    </p:spTree>
    <p:extLst>
      <p:ext uri="{BB962C8B-B14F-4D97-AF65-F5344CB8AC3E}">
        <p14:creationId xmlns:p14="http://schemas.microsoft.com/office/powerpoint/2010/main" val="27791143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Timeline</a:t>
            </a:r>
          </a:p>
          <a:p>
            <a:r>
              <a:rPr lang="en-GB" dirty="0"/>
              <a:t>Supported platforms</a:t>
            </a:r>
          </a:p>
          <a:p>
            <a:r>
              <a:rPr lang="en-GB" dirty="0"/>
              <a:t>Where to get it</a:t>
            </a:r>
          </a:p>
          <a:p>
            <a:pPr marL="171450" indent="-171450">
              <a:buFontTx/>
              <a:buChar char="-"/>
            </a:pPr>
            <a:r>
              <a:rPr lang="en-GB" dirty="0"/>
              <a:t>Show page and talk about he various bundles</a:t>
            </a:r>
          </a:p>
          <a:p>
            <a:pPr marL="0" indent="0">
              <a:buFontTx/>
              <a:buNone/>
            </a:pPr>
            <a:endParaRPr lang="en-GB" dirty="0"/>
          </a:p>
          <a:p>
            <a:r>
              <a:rPr lang="en-GB" dirty="0"/>
              <a:t>Get some .NET 5 logo and a Microsoft logo….</a:t>
            </a:r>
          </a:p>
          <a:p>
            <a:endParaRPr lang="en-GB" dirty="0"/>
          </a:p>
        </p:txBody>
      </p:sp>
      <p:sp>
        <p:nvSpPr>
          <p:cNvPr id="4" name="Slide Number Placeholder 3"/>
          <p:cNvSpPr>
            <a:spLocks noGrp="1"/>
          </p:cNvSpPr>
          <p:nvPr>
            <p:ph type="sldNum" sz="quarter" idx="10"/>
          </p:nvPr>
        </p:nvSpPr>
        <p:spPr/>
        <p:txBody>
          <a:bodyPr/>
          <a:lstStyle/>
          <a:p>
            <a:fld id="{FA04DDF1-948D-4526-BE7B-34874455662F}" type="slidenum">
              <a:rPr lang="en-GB" smtClean="0"/>
              <a:t>8</a:t>
            </a:fld>
            <a:endParaRPr lang="en-GB" dirty="0"/>
          </a:p>
        </p:txBody>
      </p:sp>
    </p:spTree>
    <p:extLst>
      <p:ext uri="{BB962C8B-B14F-4D97-AF65-F5344CB8AC3E}">
        <p14:creationId xmlns:p14="http://schemas.microsoft.com/office/powerpoint/2010/main" val="30145983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Timeline</a:t>
            </a:r>
          </a:p>
          <a:p>
            <a:r>
              <a:rPr lang="en-GB" dirty="0"/>
              <a:t>Supported platforms</a:t>
            </a:r>
          </a:p>
          <a:p>
            <a:r>
              <a:rPr lang="en-GB" dirty="0"/>
              <a:t>Where to get it</a:t>
            </a:r>
          </a:p>
          <a:p>
            <a:pPr marL="171450" indent="-171450">
              <a:buFontTx/>
              <a:buChar char="-"/>
            </a:pPr>
            <a:r>
              <a:rPr lang="en-GB" dirty="0"/>
              <a:t>Show page and talk about he various bundles</a:t>
            </a:r>
          </a:p>
          <a:p>
            <a:pPr marL="0" indent="0">
              <a:buFontTx/>
              <a:buNone/>
            </a:pPr>
            <a:endParaRPr lang="en-GB" dirty="0"/>
          </a:p>
          <a:p>
            <a:r>
              <a:rPr lang="en-GB" dirty="0"/>
              <a:t>Get some .NET 5 logo and a Microsoft logo….</a:t>
            </a:r>
          </a:p>
          <a:p>
            <a:endParaRPr lang="en-GB" dirty="0"/>
          </a:p>
        </p:txBody>
      </p:sp>
      <p:sp>
        <p:nvSpPr>
          <p:cNvPr id="4" name="Slide Number Placeholder 3"/>
          <p:cNvSpPr>
            <a:spLocks noGrp="1"/>
          </p:cNvSpPr>
          <p:nvPr>
            <p:ph type="sldNum" sz="quarter" idx="10"/>
          </p:nvPr>
        </p:nvSpPr>
        <p:spPr/>
        <p:txBody>
          <a:bodyPr/>
          <a:lstStyle/>
          <a:p>
            <a:fld id="{FA04DDF1-948D-4526-BE7B-34874455662F}" type="slidenum">
              <a:rPr lang="en-GB" smtClean="0"/>
              <a:t>9</a:t>
            </a:fld>
            <a:endParaRPr lang="en-GB" dirty="0"/>
          </a:p>
        </p:txBody>
      </p:sp>
    </p:spTree>
    <p:extLst>
      <p:ext uri="{BB962C8B-B14F-4D97-AF65-F5344CB8AC3E}">
        <p14:creationId xmlns:p14="http://schemas.microsoft.com/office/powerpoint/2010/main" val="37078841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VS Code, VS community</a:t>
            </a:r>
          </a:p>
          <a:p>
            <a:r>
              <a:rPr lang="en-GB" dirty="0" err="1"/>
              <a:t>Ssh</a:t>
            </a:r>
            <a:r>
              <a:rPr lang="en-GB" dirty="0"/>
              <a:t> Client (</a:t>
            </a:r>
            <a:r>
              <a:rPr lang="en-GB" dirty="0" err="1"/>
              <a:t>openssh</a:t>
            </a:r>
            <a:r>
              <a:rPr lang="en-GB" dirty="0"/>
              <a:t> now included on windows 10)</a:t>
            </a:r>
          </a:p>
          <a:p>
            <a:r>
              <a:rPr lang="en-GB" dirty="0"/>
              <a:t>Installed Linux – VM, WSL2, Raspberry Pi, etc….</a:t>
            </a:r>
          </a:p>
          <a:p>
            <a:endParaRPr lang="en-GB" dirty="0"/>
          </a:p>
          <a:p>
            <a:r>
              <a:rPr lang="en-GB" dirty="0"/>
              <a:t>My current setup</a:t>
            </a:r>
          </a:p>
        </p:txBody>
      </p:sp>
      <p:sp>
        <p:nvSpPr>
          <p:cNvPr id="4" name="Slide Number Placeholder 3"/>
          <p:cNvSpPr>
            <a:spLocks noGrp="1"/>
          </p:cNvSpPr>
          <p:nvPr>
            <p:ph type="sldNum" sz="quarter" idx="10"/>
          </p:nvPr>
        </p:nvSpPr>
        <p:spPr/>
        <p:txBody>
          <a:bodyPr/>
          <a:lstStyle/>
          <a:p>
            <a:fld id="{FA04DDF1-948D-4526-BE7B-34874455662F}" type="slidenum">
              <a:rPr lang="en-GB" smtClean="0"/>
              <a:t>10</a:t>
            </a:fld>
            <a:endParaRPr lang="en-GB" dirty="0"/>
          </a:p>
        </p:txBody>
      </p:sp>
    </p:spTree>
    <p:extLst>
      <p:ext uri="{BB962C8B-B14F-4D97-AF65-F5344CB8AC3E}">
        <p14:creationId xmlns:p14="http://schemas.microsoft.com/office/powerpoint/2010/main" val="41610310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Prepare the Windows side</a:t>
            </a:r>
          </a:p>
          <a:p>
            <a:pPr marL="171450" indent="-171450">
              <a:buFontTx/>
              <a:buChar char="-"/>
            </a:pPr>
            <a:r>
              <a:rPr lang="en-GB" dirty="0"/>
              <a:t>Windows Terminal Server</a:t>
            </a:r>
          </a:p>
          <a:p>
            <a:pPr marL="171450" indent="-171450">
              <a:buFontTx/>
              <a:buChar char="-"/>
            </a:pPr>
            <a:r>
              <a:rPr lang="en-GB" dirty="0"/>
              <a:t>OpenSSH built in</a:t>
            </a:r>
          </a:p>
          <a:p>
            <a:pPr marL="171450" indent="-171450">
              <a:buFontTx/>
              <a:buChar char="-"/>
            </a:pPr>
            <a:r>
              <a:rPr lang="en-GB" dirty="0" err="1"/>
              <a:t>ssh</a:t>
            </a:r>
            <a:r>
              <a:rPr lang="en-GB" dirty="0"/>
              <a:t>-keygen</a:t>
            </a:r>
          </a:p>
          <a:p>
            <a:pPr marL="0" indent="0">
              <a:buFontTx/>
              <a:buNone/>
            </a:pPr>
            <a:endParaRPr lang="en-GB" dirty="0"/>
          </a:p>
          <a:p>
            <a:pPr marL="0" indent="0">
              <a:buFontTx/>
              <a:buNone/>
            </a:pPr>
            <a:r>
              <a:rPr lang="en-GB" dirty="0"/>
              <a:t>Prepare the Linux side</a:t>
            </a:r>
          </a:p>
          <a:p>
            <a:pPr marL="171450" indent="-171450">
              <a:buFontTx/>
              <a:buChar char="-"/>
            </a:pPr>
            <a:r>
              <a:rPr lang="en-GB" dirty="0"/>
              <a:t>Learn a little Linux</a:t>
            </a:r>
          </a:p>
          <a:p>
            <a:pPr marL="171450" indent="-171450">
              <a:buFontTx/>
              <a:buChar char="-"/>
            </a:pPr>
            <a:r>
              <a:rPr lang="en-GB" dirty="0"/>
              <a:t> - vim, nano, </a:t>
            </a:r>
            <a:r>
              <a:rPr lang="en-GB" dirty="0" err="1"/>
              <a:t>pico</a:t>
            </a:r>
            <a:r>
              <a:rPr lang="en-GB" dirty="0"/>
              <a:t>, etc…</a:t>
            </a:r>
          </a:p>
          <a:p>
            <a:pPr marL="171450" indent="-171450">
              <a:buFontTx/>
              <a:buChar char="-"/>
            </a:pPr>
            <a:r>
              <a:rPr lang="en-GB" dirty="0"/>
              <a:t>- </a:t>
            </a:r>
            <a:r>
              <a:rPr lang="en-GB" dirty="0" err="1"/>
              <a:t>sudo</a:t>
            </a:r>
            <a:endParaRPr lang="en-GB" dirty="0"/>
          </a:p>
          <a:p>
            <a:pPr marL="171450" indent="-171450">
              <a:buFontTx/>
              <a:buChar char="-"/>
            </a:pPr>
            <a:r>
              <a:rPr lang="en-GB" dirty="0"/>
              <a:t>- ls, etc…</a:t>
            </a:r>
          </a:p>
          <a:p>
            <a:pPr marL="171450" indent="-171450">
              <a:buFontTx/>
              <a:buChar char="-"/>
            </a:pPr>
            <a:r>
              <a:rPr lang="en-GB" dirty="0"/>
              <a:t>Ensure that </a:t>
            </a:r>
            <a:r>
              <a:rPr lang="en-GB" dirty="0" err="1"/>
              <a:t>ssh</a:t>
            </a:r>
            <a:r>
              <a:rPr lang="en-GB" dirty="0"/>
              <a:t> is enabled</a:t>
            </a:r>
          </a:p>
          <a:p>
            <a:pPr marL="171450" indent="-171450">
              <a:buFontTx/>
              <a:buChar char="-"/>
            </a:pPr>
            <a:r>
              <a:rPr lang="en-GB" dirty="0"/>
              <a:t>- /etc/</a:t>
            </a:r>
            <a:r>
              <a:rPr lang="en-GB" dirty="0" err="1"/>
              <a:t>ssh</a:t>
            </a:r>
            <a:r>
              <a:rPr lang="en-GB" dirty="0"/>
              <a:t>/</a:t>
            </a:r>
            <a:r>
              <a:rPr lang="en-GB" dirty="0" err="1"/>
              <a:t>sshd_config</a:t>
            </a:r>
            <a:endParaRPr lang="en-GB" dirty="0"/>
          </a:p>
          <a:p>
            <a:pPr marL="171450" indent="-171450">
              <a:buFontTx/>
              <a:buChar char="-"/>
            </a:pPr>
            <a:r>
              <a:rPr lang="en-GB" dirty="0"/>
              <a:t>- - allow root login</a:t>
            </a:r>
          </a:p>
          <a:p>
            <a:pPr marL="171450" indent="-171450">
              <a:buFontTx/>
              <a:buChar char="-"/>
            </a:pPr>
            <a:r>
              <a:rPr lang="en-GB" dirty="0"/>
              <a:t> copy pub from windows and append to .</a:t>
            </a:r>
            <a:r>
              <a:rPr lang="en-GB" dirty="0" err="1"/>
              <a:t>ssh</a:t>
            </a:r>
            <a:r>
              <a:rPr lang="en-GB" dirty="0"/>
              <a:t>/</a:t>
            </a:r>
            <a:r>
              <a:rPr lang="en-GB" dirty="0" err="1"/>
              <a:t>authorized_keys</a:t>
            </a:r>
            <a:endParaRPr lang="en-GB" dirty="0"/>
          </a:p>
          <a:p>
            <a:pPr marL="171450" indent="-171450">
              <a:buFontTx/>
              <a:buChar char="-"/>
            </a:pPr>
            <a:r>
              <a:rPr lang="en-GB" dirty="0"/>
              <a:t> decide user level or global  </a:t>
            </a:r>
          </a:p>
          <a:p>
            <a:pPr marL="171450" indent="-171450">
              <a:buFontTx/>
              <a:buChar char="-"/>
            </a:pPr>
            <a:r>
              <a:rPr lang="en-GB" dirty="0"/>
              <a:t>-- /</a:t>
            </a:r>
            <a:r>
              <a:rPr lang="en-GB" dirty="0" err="1"/>
              <a:t>usr</a:t>
            </a:r>
            <a:r>
              <a:rPr lang="en-GB" dirty="0"/>
              <a:t>/share/dotnet vs ~/dotnet</a:t>
            </a:r>
          </a:p>
          <a:p>
            <a:pPr marL="171450" indent="-171450">
              <a:buFontTx/>
              <a:buChar char="-"/>
            </a:pPr>
            <a:r>
              <a:rPr lang="en-GB" dirty="0"/>
              <a:t> download the bundle and expand to the correct place</a:t>
            </a:r>
          </a:p>
          <a:p>
            <a:pPr marL="171450" indent="-171450">
              <a:buFontTx/>
              <a:buChar char="-"/>
            </a:pPr>
            <a:r>
              <a:rPr lang="en-GB" dirty="0"/>
              <a:t> Add to PATH and env vars: .</a:t>
            </a:r>
            <a:r>
              <a:rPr lang="en-GB" dirty="0" err="1"/>
              <a:t>bashrc</a:t>
            </a:r>
            <a:endParaRPr lang="en-GB" dirty="0"/>
          </a:p>
          <a:p>
            <a:pPr marL="171450" indent="-171450">
              <a:buFontTx/>
              <a:buChar char="-"/>
            </a:pPr>
            <a:r>
              <a:rPr lang="en-GB" dirty="0"/>
              <a:t>Install the </a:t>
            </a:r>
            <a:r>
              <a:rPr lang="en-GB" dirty="0" err="1"/>
              <a:t>devian</a:t>
            </a:r>
            <a:r>
              <a:rPr lang="en-GB" dirty="0"/>
              <a:t> </a:t>
            </a:r>
            <a:r>
              <a:rPr lang="en-GB" dirty="0" err="1"/>
              <a:t>ms</a:t>
            </a:r>
            <a:r>
              <a:rPr lang="en-GB" dirty="0"/>
              <a:t> package</a:t>
            </a:r>
          </a:p>
          <a:p>
            <a:pPr marL="171450" indent="-171450">
              <a:buFontTx/>
              <a:buChar char="-"/>
            </a:pPr>
            <a:endParaRPr lang="en-GB" dirty="0"/>
          </a:p>
          <a:p>
            <a:pPr marL="0" indent="0">
              <a:buFontTx/>
              <a:buNone/>
            </a:pPr>
            <a:r>
              <a:rPr lang="en-GB" dirty="0"/>
              <a:t>Attempt to login from windows to </a:t>
            </a:r>
            <a:r>
              <a:rPr lang="en-GB" dirty="0" err="1"/>
              <a:t>linux</a:t>
            </a:r>
            <a:r>
              <a:rPr lang="en-GB" dirty="0"/>
              <a:t> without needing the password…..</a:t>
            </a:r>
          </a:p>
          <a:p>
            <a:pPr marL="0" indent="0">
              <a:buFontTx/>
              <a:buNone/>
            </a:pPr>
            <a:endParaRPr lang="en-GB" dirty="0"/>
          </a:p>
          <a:p>
            <a:pPr marL="0" indent="0">
              <a:buFontTx/>
              <a:buNone/>
            </a:pPr>
            <a:r>
              <a:rPr lang="en-GB" dirty="0"/>
              <a:t>Make another identity file for root@.  Copy that .pub into the ~root/.</a:t>
            </a:r>
            <a:r>
              <a:rPr lang="en-GB" dirty="0" err="1"/>
              <a:t>ssh</a:t>
            </a:r>
            <a:r>
              <a:rPr lang="en-GB" dirty="0"/>
              <a:t>/</a:t>
            </a:r>
            <a:r>
              <a:rPr lang="en-GB" dirty="0" err="1"/>
              <a:t>authorized_keys</a:t>
            </a:r>
            <a:endParaRPr lang="en-GB" dirty="0"/>
          </a:p>
          <a:p>
            <a:pPr marL="0" indent="0">
              <a:buFontTx/>
              <a:buNone/>
            </a:pPr>
            <a:r>
              <a:rPr lang="en-GB" dirty="0"/>
              <a:t>Make sure you can login without a password being asked for.</a:t>
            </a:r>
          </a:p>
          <a:p>
            <a:pPr marL="0" indent="0">
              <a:buFontTx/>
              <a:buNone/>
            </a:pPr>
            <a:endParaRPr lang="en-GB" dirty="0"/>
          </a:p>
          <a:p>
            <a:pPr marL="0" indent="0">
              <a:buFontTx/>
              <a:buNone/>
            </a:pPr>
            <a:r>
              <a:rPr lang="en-GB" dirty="0"/>
              <a:t>Yeah, I know….. This makes me nervous too……</a:t>
            </a:r>
          </a:p>
          <a:p>
            <a:pPr marL="0" indent="0">
              <a:buFontTx/>
              <a:buNone/>
            </a:pPr>
            <a:endParaRPr lang="en-GB" dirty="0"/>
          </a:p>
          <a:p>
            <a:pPr marL="0" indent="0">
              <a:buFontTx/>
              <a:buNone/>
            </a:pPr>
            <a:endParaRPr lang="en-GB" dirty="0"/>
          </a:p>
        </p:txBody>
      </p:sp>
      <p:sp>
        <p:nvSpPr>
          <p:cNvPr id="4" name="Slide Number Placeholder 3"/>
          <p:cNvSpPr>
            <a:spLocks noGrp="1"/>
          </p:cNvSpPr>
          <p:nvPr>
            <p:ph type="sldNum" sz="quarter" idx="10"/>
          </p:nvPr>
        </p:nvSpPr>
        <p:spPr/>
        <p:txBody>
          <a:bodyPr/>
          <a:lstStyle/>
          <a:p>
            <a:fld id="{FA04DDF1-948D-4526-BE7B-34874455662F}" type="slidenum">
              <a:rPr lang="en-GB" smtClean="0"/>
              <a:t>11</a:t>
            </a:fld>
            <a:endParaRPr lang="en-GB" dirty="0"/>
          </a:p>
        </p:txBody>
      </p:sp>
    </p:spTree>
    <p:extLst>
      <p:ext uri="{BB962C8B-B14F-4D97-AF65-F5344CB8AC3E}">
        <p14:creationId xmlns:p14="http://schemas.microsoft.com/office/powerpoint/2010/main" val="34449942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Prepare the Windows side</a:t>
            </a:r>
          </a:p>
          <a:p>
            <a:pPr marL="171450" indent="-171450">
              <a:buFontTx/>
              <a:buChar char="-"/>
            </a:pPr>
            <a:r>
              <a:rPr lang="en-GB" dirty="0"/>
              <a:t>Windows Terminal Server</a:t>
            </a:r>
          </a:p>
          <a:p>
            <a:pPr marL="171450" indent="-171450">
              <a:buFontTx/>
              <a:buChar char="-"/>
            </a:pPr>
            <a:r>
              <a:rPr lang="en-GB" dirty="0"/>
              <a:t>OpenSSH built in</a:t>
            </a:r>
          </a:p>
          <a:p>
            <a:pPr marL="171450" indent="-171450">
              <a:buFontTx/>
              <a:buChar char="-"/>
            </a:pPr>
            <a:r>
              <a:rPr lang="en-GB" dirty="0" err="1"/>
              <a:t>ssh</a:t>
            </a:r>
            <a:r>
              <a:rPr lang="en-GB" dirty="0"/>
              <a:t>-keygen</a:t>
            </a:r>
          </a:p>
          <a:p>
            <a:pPr marL="0" indent="0">
              <a:buFontTx/>
              <a:buNone/>
            </a:pPr>
            <a:endParaRPr lang="en-GB" dirty="0"/>
          </a:p>
          <a:p>
            <a:pPr marL="0" indent="0">
              <a:buFontTx/>
              <a:buNone/>
            </a:pPr>
            <a:r>
              <a:rPr lang="en-GB" dirty="0"/>
              <a:t>Prepare the Linux side</a:t>
            </a:r>
          </a:p>
          <a:p>
            <a:pPr marL="171450" indent="-171450">
              <a:buFontTx/>
              <a:buChar char="-"/>
            </a:pPr>
            <a:r>
              <a:rPr lang="en-GB" dirty="0"/>
              <a:t>Learn a little Linux</a:t>
            </a:r>
          </a:p>
          <a:p>
            <a:pPr marL="171450" indent="-171450">
              <a:buFontTx/>
              <a:buChar char="-"/>
            </a:pPr>
            <a:r>
              <a:rPr lang="en-GB" dirty="0"/>
              <a:t> - vim, nano, </a:t>
            </a:r>
            <a:r>
              <a:rPr lang="en-GB" dirty="0" err="1"/>
              <a:t>pico</a:t>
            </a:r>
            <a:r>
              <a:rPr lang="en-GB" dirty="0"/>
              <a:t>, etc…</a:t>
            </a:r>
          </a:p>
          <a:p>
            <a:pPr marL="171450" indent="-171450">
              <a:buFontTx/>
              <a:buChar char="-"/>
            </a:pPr>
            <a:r>
              <a:rPr lang="en-GB" dirty="0"/>
              <a:t>- </a:t>
            </a:r>
            <a:r>
              <a:rPr lang="en-GB" dirty="0" err="1"/>
              <a:t>sudo</a:t>
            </a:r>
            <a:endParaRPr lang="en-GB" dirty="0"/>
          </a:p>
          <a:p>
            <a:pPr marL="171450" indent="-171450">
              <a:buFontTx/>
              <a:buChar char="-"/>
            </a:pPr>
            <a:r>
              <a:rPr lang="en-GB" dirty="0"/>
              <a:t>- ls, etc…</a:t>
            </a:r>
          </a:p>
          <a:p>
            <a:pPr marL="171450" indent="-171450">
              <a:buFontTx/>
              <a:buChar char="-"/>
            </a:pPr>
            <a:r>
              <a:rPr lang="en-GB" dirty="0"/>
              <a:t>Ensure that </a:t>
            </a:r>
            <a:r>
              <a:rPr lang="en-GB" dirty="0" err="1"/>
              <a:t>ssh</a:t>
            </a:r>
            <a:r>
              <a:rPr lang="en-GB" dirty="0"/>
              <a:t> is enabled</a:t>
            </a:r>
          </a:p>
          <a:p>
            <a:pPr marL="171450" indent="-171450">
              <a:buFontTx/>
              <a:buChar char="-"/>
            </a:pPr>
            <a:r>
              <a:rPr lang="en-GB" dirty="0"/>
              <a:t>- /etc/</a:t>
            </a:r>
            <a:r>
              <a:rPr lang="en-GB" dirty="0" err="1"/>
              <a:t>ssh</a:t>
            </a:r>
            <a:r>
              <a:rPr lang="en-GB" dirty="0"/>
              <a:t>/</a:t>
            </a:r>
            <a:r>
              <a:rPr lang="en-GB" dirty="0" err="1"/>
              <a:t>sshd_config</a:t>
            </a:r>
            <a:endParaRPr lang="en-GB" dirty="0"/>
          </a:p>
          <a:p>
            <a:pPr marL="171450" indent="-171450">
              <a:buFontTx/>
              <a:buChar char="-"/>
            </a:pPr>
            <a:r>
              <a:rPr lang="en-GB" dirty="0"/>
              <a:t>- - allow root login</a:t>
            </a:r>
          </a:p>
          <a:p>
            <a:pPr marL="171450" indent="-171450">
              <a:buFontTx/>
              <a:buChar char="-"/>
            </a:pPr>
            <a:r>
              <a:rPr lang="en-GB" dirty="0"/>
              <a:t> copy pub from windows and append to .</a:t>
            </a:r>
            <a:r>
              <a:rPr lang="en-GB" dirty="0" err="1"/>
              <a:t>ssh</a:t>
            </a:r>
            <a:r>
              <a:rPr lang="en-GB" dirty="0"/>
              <a:t>/</a:t>
            </a:r>
            <a:r>
              <a:rPr lang="en-GB" dirty="0" err="1"/>
              <a:t>authorized_keys</a:t>
            </a:r>
            <a:endParaRPr lang="en-GB" dirty="0"/>
          </a:p>
          <a:p>
            <a:pPr marL="171450" indent="-171450">
              <a:buFontTx/>
              <a:buChar char="-"/>
            </a:pPr>
            <a:r>
              <a:rPr lang="en-GB" dirty="0"/>
              <a:t> decide user level or global  </a:t>
            </a:r>
          </a:p>
          <a:p>
            <a:pPr marL="171450" indent="-171450">
              <a:buFontTx/>
              <a:buChar char="-"/>
            </a:pPr>
            <a:r>
              <a:rPr lang="en-GB" dirty="0"/>
              <a:t>-- /</a:t>
            </a:r>
            <a:r>
              <a:rPr lang="en-GB" dirty="0" err="1"/>
              <a:t>usr</a:t>
            </a:r>
            <a:r>
              <a:rPr lang="en-GB" dirty="0"/>
              <a:t>/share/dotnet vs ~/dotnet</a:t>
            </a:r>
          </a:p>
          <a:p>
            <a:pPr marL="171450" indent="-171450">
              <a:buFontTx/>
              <a:buChar char="-"/>
            </a:pPr>
            <a:r>
              <a:rPr lang="en-GB" dirty="0"/>
              <a:t> download the bundle and expand to the correct place</a:t>
            </a:r>
          </a:p>
          <a:p>
            <a:pPr marL="171450" indent="-171450">
              <a:buFontTx/>
              <a:buChar char="-"/>
            </a:pPr>
            <a:r>
              <a:rPr lang="en-GB" dirty="0"/>
              <a:t> Add to PATH and env vars: .</a:t>
            </a:r>
            <a:r>
              <a:rPr lang="en-GB" dirty="0" err="1"/>
              <a:t>bashrc</a:t>
            </a:r>
            <a:endParaRPr lang="en-GB" dirty="0"/>
          </a:p>
          <a:p>
            <a:pPr marL="171450" indent="-171450">
              <a:buFontTx/>
              <a:buChar char="-"/>
            </a:pPr>
            <a:r>
              <a:rPr lang="en-GB" dirty="0"/>
              <a:t>Install the </a:t>
            </a:r>
            <a:r>
              <a:rPr lang="en-GB" dirty="0" err="1"/>
              <a:t>devian</a:t>
            </a:r>
            <a:r>
              <a:rPr lang="en-GB" dirty="0"/>
              <a:t> </a:t>
            </a:r>
            <a:r>
              <a:rPr lang="en-GB" dirty="0" err="1"/>
              <a:t>ms</a:t>
            </a:r>
            <a:r>
              <a:rPr lang="en-GB" dirty="0"/>
              <a:t> package</a:t>
            </a:r>
          </a:p>
          <a:p>
            <a:pPr marL="171450" indent="-171450">
              <a:buFontTx/>
              <a:buChar char="-"/>
            </a:pPr>
            <a:endParaRPr lang="en-GB" dirty="0"/>
          </a:p>
          <a:p>
            <a:pPr marL="0" indent="0">
              <a:buFontTx/>
              <a:buNone/>
            </a:pPr>
            <a:r>
              <a:rPr lang="en-GB" dirty="0"/>
              <a:t>Attempt to login from windows to </a:t>
            </a:r>
            <a:r>
              <a:rPr lang="en-GB" dirty="0" err="1"/>
              <a:t>linux</a:t>
            </a:r>
            <a:r>
              <a:rPr lang="en-GB" dirty="0"/>
              <a:t> without needing the password…..</a:t>
            </a:r>
          </a:p>
          <a:p>
            <a:pPr marL="0" indent="0">
              <a:buFontTx/>
              <a:buNone/>
            </a:pPr>
            <a:endParaRPr lang="en-GB" dirty="0"/>
          </a:p>
          <a:p>
            <a:pPr marL="0" indent="0">
              <a:buFontTx/>
              <a:buNone/>
            </a:pPr>
            <a:r>
              <a:rPr lang="en-GB" dirty="0"/>
              <a:t>Make another identity file for root@.  Copy that .pub into the ~root/.</a:t>
            </a:r>
            <a:r>
              <a:rPr lang="en-GB" dirty="0" err="1"/>
              <a:t>ssh</a:t>
            </a:r>
            <a:r>
              <a:rPr lang="en-GB" dirty="0"/>
              <a:t>/</a:t>
            </a:r>
            <a:r>
              <a:rPr lang="en-GB" dirty="0" err="1"/>
              <a:t>authorized_keys</a:t>
            </a:r>
            <a:endParaRPr lang="en-GB" dirty="0"/>
          </a:p>
          <a:p>
            <a:pPr marL="0" indent="0">
              <a:buFontTx/>
              <a:buNone/>
            </a:pPr>
            <a:r>
              <a:rPr lang="en-GB" dirty="0"/>
              <a:t>Make sure you can login without a password being asked for.</a:t>
            </a:r>
          </a:p>
          <a:p>
            <a:pPr marL="0" indent="0">
              <a:buFontTx/>
              <a:buNone/>
            </a:pPr>
            <a:endParaRPr lang="en-GB" dirty="0"/>
          </a:p>
          <a:p>
            <a:pPr marL="0" indent="0">
              <a:buFontTx/>
              <a:buNone/>
            </a:pPr>
            <a:r>
              <a:rPr lang="en-GB" dirty="0"/>
              <a:t>Yeah, I know….. This makes me nervous too……</a:t>
            </a:r>
          </a:p>
          <a:p>
            <a:pPr marL="0" indent="0">
              <a:buFontTx/>
              <a:buNone/>
            </a:pPr>
            <a:endParaRPr lang="en-GB" dirty="0"/>
          </a:p>
          <a:p>
            <a:pPr marL="0" indent="0">
              <a:buFontTx/>
              <a:buNone/>
            </a:pPr>
            <a:endParaRPr lang="en-GB" dirty="0"/>
          </a:p>
        </p:txBody>
      </p:sp>
      <p:sp>
        <p:nvSpPr>
          <p:cNvPr id="4" name="Slide Number Placeholder 3"/>
          <p:cNvSpPr>
            <a:spLocks noGrp="1"/>
          </p:cNvSpPr>
          <p:nvPr>
            <p:ph type="sldNum" sz="quarter" idx="10"/>
          </p:nvPr>
        </p:nvSpPr>
        <p:spPr/>
        <p:txBody>
          <a:bodyPr/>
          <a:lstStyle/>
          <a:p>
            <a:fld id="{FA04DDF1-948D-4526-BE7B-34874455662F}" type="slidenum">
              <a:rPr lang="en-GB" smtClean="0"/>
              <a:t>12</a:t>
            </a:fld>
            <a:endParaRPr lang="en-GB" dirty="0"/>
          </a:p>
        </p:txBody>
      </p:sp>
    </p:spTree>
    <p:extLst>
      <p:ext uri="{BB962C8B-B14F-4D97-AF65-F5344CB8AC3E}">
        <p14:creationId xmlns:p14="http://schemas.microsoft.com/office/powerpoint/2010/main" val="21227427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9B0B8-230A-444B-8A9A-487993C95F23}"/>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0759FF7D-04BB-40D9-B1AB-0C1E8FB79BBC}"/>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27E7D25-5BA2-4DDC-AF88-3D43389EDCB4}"/>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22/01/2021</a:t>
            </a:fld>
            <a:endParaRPr lang="en-GB" dirty="0"/>
          </a:p>
        </p:txBody>
      </p:sp>
      <p:sp>
        <p:nvSpPr>
          <p:cNvPr id="5" name="Footer Placeholder 4">
            <a:extLst>
              <a:ext uri="{FF2B5EF4-FFF2-40B4-BE49-F238E27FC236}">
                <a16:creationId xmlns:a16="http://schemas.microsoft.com/office/drawing/2014/main" id="{118812BD-1F8F-4679-B338-934ACB883D09}"/>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6" name="Slide Number Placeholder 5">
            <a:extLst>
              <a:ext uri="{FF2B5EF4-FFF2-40B4-BE49-F238E27FC236}">
                <a16:creationId xmlns:a16="http://schemas.microsoft.com/office/drawing/2014/main" id="{6767B249-7FD8-4324-A18C-D3D4B1E86F2C}"/>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dirty="0"/>
          </a:p>
        </p:txBody>
      </p:sp>
    </p:spTree>
    <p:extLst>
      <p:ext uri="{BB962C8B-B14F-4D97-AF65-F5344CB8AC3E}">
        <p14:creationId xmlns:p14="http://schemas.microsoft.com/office/powerpoint/2010/main" val="21991696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52A06-0FF5-471F-81B7-ACA2096F5A1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3FBE29F-6CA9-45D7-A37F-AA6E02AC408E}"/>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2920306-A081-4708-A5A4-3A1D8DCF1130}"/>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22/01/2021</a:t>
            </a:fld>
            <a:endParaRPr lang="en-GB" dirty="0"/>
          </a:p>
        </p:txBody>
      </p:sp>
      <p:sp>
        <p:nvSpPr>
          <p:cNvPr id="5" name="Footer Placeholder 4">
            <a:extLst>
              <a:ext uri="{FF2B5EF4-FFF2-40B4-BE49-F238E27FC236}">
                <a16:creationId xmlns:a16="http://schemas.microsoft.com/office/drawing/2014/main" id="{4733E444-B77F-476F-9440-DD5CB6700161}"/>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6" name="Slide Number Placeholder 5">
            <a:extLst>
              <a:ext uri="{FF2B5EF4-FFF2-40B4-BE49-F238E27FC236}">
                <a16:creationId xmlns:a16="http://schemas.microsoft.com/office/drawing/2014/main" id="{0A9CC462-6DF6-4F7E-9AA6-5171BE1168D5}"/>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dirty="0"/>
          </a:p>
        </p:txBody>
      </p:sp>
    </p:spTree>
    <p:extLst>
      <p:ext uri="{BB962C8B-B14F-4D97-AF65-F5344CB8AC3E}">
        <p14:creationId xmlns:p14="http://schemas.microsoft.com/office/powerpoint/2010/main" val="32110755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9EB5CA5-8977-4F5C-89ED-22ECF0608F3B}"/>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4B3311D0-C4FC-408A-8E1E-134651D61335}"/>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75ECF84-B65D-492A-9E20-2EAC71C27EB1}"/>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22/01/2021</a:t>
            </a:fld>
            <a:endParaRPr lang="en-GB" dirty="0"/>
          </a:p>
        </p:txBody>
      </p:sp>
      <p:sp>
        <p:nvSpPr>
          <p:cNvPr id="5" name="Footer Placeholder 4">
            <a:extLst>
              <a:ext uri="{FF2B5EF4-FFF2-40B4-BE49-F238E27FC236}">
                <a16:creationId xmlns:a16="http://schemas.microsoft.com/office/drawing/2014/main" id="{3C41F752-7BA1-4F26-922B-3ED1855343FC}"/>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6" name="Slide Number Placeholder 5">
            <a:extLst>
              <a:ext uri="{FF2B5EF4-FFF2-40B4-BE49-F238E27FC236}">
                <a16:creationId xmlns:a16="http://schemas.microsoft.com/office/drawing/2014/main" id="{8D0049B5-763B-41EB-9B5F-906ACEDC99C3}"/>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dirty="0"/>
          </a:p>
        </p:txBody>
      </p:sp>
    </p:spTree>
    <p:extLst>
      <p:ext uri="{BB962C8B-B14F-4D97-AF65-F5344CB8AC3E}">
        <p14:creationId xmlns:p14="http://schemas.microsoft.com/office/powerpoint/2010/main" val="17054037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Rectangle 3"/>
          <p:cNvSpPr/>
          <p:nvPr userDrawn="1"/>
        </p:nvSpPr>
        <p:spPr>
          <a:xfrm>
            <a:off x="1" y="0"/>
            <a:ext cx="12192000"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2" name="Title 1"/>
          <p:cNvSpPr>
            <a:spLocks noGrp="1"/>
          </p:cNvSpPr>
          <p:nvPr>
            <p:ph type="ctrTitle"/>
          </p:nvPr>
        </p:nvSpPr>
        <p:spPr>
          <a:xfrm>
            <a:off x="2435038" y="5497350"/>
            <a:ext cx="9285171" cy="557036"/>
          </a:xfrm>
        </p:spPr>
        <p:txBody>
          <a:bodyPr>
            <a:noAutofit/>
          </a:bodyPr>
          <a:lstStyle>
            <a:lvl1pPr algn="r">
              <a:defRPr sz="3600">
                <a:solidFill>
                  <a:schemeClr val="bg1"/>
                </a:solidFill>
              </a:defRPr>
            </a:lvl1pPr>
          </a:lstStyle>
          <a:p>
            <a:r>
              <a:rPr lang="en-US"/>
              <a:t>Click to edit Master title style</a:t>
            </a:r>
          </a:p>
        </p:txBody>
      </p:sp>
      <p:sp>
        <p:nvSpPr>
          <p:cNvPr id="3" name="Subtitle 2"/>
          <p:cNvSpPr>
            <a:spLocks noGrp="1"/>
          </p:cNvSpPr>
          <p:nvPr>
            <p:ph type="subTitle" idx="1"/>
          </p:nvPr>
        </p:nvSpPr>
        <p:spPr>
          <a:xfrm>
            <a:off x="2435038" y="6054386"/>
            <a:ext cx="9285171" cy="525236"/>
          </a:xfrm>
        </p:spPr>
        <p:txBody>
          <a:bodyPr>
            <a:normAutofit/>
          </a:bodyPr>
          <a:lstStyle>
            <a:lvl1pPr marL="0" indent="0" algn="r">
              <a:buNone/>
              <a:defRPr sz="2000">
                <a:solidFill>
                  <a:schemeClr val="bg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pic>
        <p:nvPicPr>
          <p:cNvPr id="5" name="Picture 4"/>
          <p:cNvPicPr>
            <a:picLocks noChangeAspect="1"/>
          </p:cNvPicPr>
          <p:nvPr userDrawn="1"/>
        </p:nvPicPr>
        <p:blipFill>
          <a:blip r:embed="rId2"/>
          <a:stretch>
            <a:fillRect/>
          </a:stretch>
        </p:blipFill>
        <p:spPr>
          <a:xfrm>
            <a:off x="5317741" y="2064772"/>
            <a:ext cx="6402467" cy="1924845"/>
          </a:xfrm>
          <a:prstGeom prst="rect">
            <a:avLst/>
          </a:prstGeom>
        </p:spPr>
      </p:pic>
    </p:spTree>
    <p:extLst>
      <p:ext uri="{BB962C8B-B14F-4D97-AF65-F5344CB8AC3E}">
        <p14:creationId xmlns:p14="http://schemas.microsoft.com/office/powerpoint/2010/main" val="13291933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89400" y="169154"/>
            <a:ext cx="11634376" cy="654576"/>
          </a:xfrm>
        </p:spPr>
        <p:txBody>
          <a:bodyPr>
            <a:normAutofit/>
          </a:bodyPr>
          <a:lstStyle>
            <a:lvl1pPr>
              <a:defRPr sz="3600" b="1" i="0" baseline="0">
                <a:solidFill>
                  <a:schemeClr val="tx1"/>
                </a:solidFill>
                <a:latin typeface="Century Gothic" charset="0"/>
                <a:ea typeface="Century Gothic" charset="0"/>
                <a:cs typeface="Century Gothic" charset="0"/>
              </a:defRPr>
            </a:lvl1pPr>
          </a:lstStyle>
          <a:p>
            <a:r>
              <a:rPr lang="en-US"/>
              <a:t>Slide Title</a:t>
            </a:r>
          </a:p>
        </p:txBody>
      </p:sp>
      <p:sp>
        <p:nvSpPr>
          <p:cNvPr id="3" name="Content Placeholder 2"/>
          <p:cNvSpPr>
            <a:spLocks noGrp="1"/>
          </p:cNvSpPr>
          <p:nvPr>
            <p:ph idx="1"/>
          </p:nvPr>
        </p:nvSpPr>
        <p:spPr>
          <a:xfrm>
            <a:off x="1391326" y="1460502"/>
            <a:ext cx="9036422" cy="4486429"/>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Subtitle 2"/>
          <p:cNvSpPr>
            <a:spLocks noGrp="1"/>
          </p:cNvSpPr>
          <p:nvPr>
            <p:ph type="subTitle" idx="12" hasCustomPrompt="1"/>
          </p:nvPr>
        </p:nvSpPr>
        <p:spPr>
          <a:xfrm>
            <a:off x="289400" y="823731"/>
            <a:ext cx="11634376" cy="409421"/>
          </a:xfrm>
        </p:spPr>
        <p:txBody>
          <a:bodyPr>
            <a:normAutofit/>
          </a:bodyPr>
          <a:lstStyle>
            <a:lvl1pPr marL="0" indent="0" algn="l">
              <a:buNone/>
              <a:defRPr sz="1600" b="0" i="0">
                <a:solidFill>
                  <a:schemeClr val="tx1"/>
                </a:solidFill>
                <a:latin typeface="Century Gothic" charset="0"/>
                <a:ea typeface="Century Gothic" charset="0"/>
                <a:cs typeface="Century Gothic"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 </a:t>
            </a:r>
          </a:p>
        </p:txBody>
      </p:sp>
      <p:sp>
        <p:nvSpPr>
          <p:cNvPr id="9" name="Date Placeholder 3"/>
          <p:cNvSpPr>
            <a:spLocks noGrp="1"/>
          </p:cNvSpPr>
          <p:nvPr>
            <p:ph type="dt" sz="half" idx="2"/>
          </p:nvPr>
        </p:nvSpPr>
        <p:spPr>
          <a:xfrm>
            <a:off x="1251588" y="6356353"/>
            <a:ext cx="121073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7F4CE-098B-AC47-9403-6702D754860E}" type="datetimeFigureOut">
              <a:rPr lang="en-US" smtClean="0"/>
              <a:t>1/22/2021</a:t>
            </a:fld>
            <a:endParaRPr lang="en-US" dirty="0"/>
          </a:p>
        </p:txBody>
      </p:sp>
      <p:sp>
        <p:nvSpPr>
          <p:cNvPr id="10" name="Footer Placeholder 4"/>
          <p:cNvSpPr>
            <a:spLocks noGrp="1"/>
          </p:cNvSpPr>
          <p:nvPr>
            <p:ph type="ftr" sz="quarter" idx="3"/>
          </p:nvPr>
        </p:nvSpPr>
        <p:spPr>
          <a:xfrm>
            <a:off x="2654042" y="6356353"/>
            <a:ext cx="77737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1" name="Slide Number Placeholder 5"/>
          <p:cNvSpPr>
            <a:spLocks noGrp="1"/>
          </p:cNvSpPr>
          <p:nvPr>
            <p:ph type="sldNum" sz="quarter" idx="4"/>
          </p:nvPr>
        </p:nvSpPr>
        <p:spPr>
          <a:xfrm>
            <a:off x="289400" y="6356353"/>
            <a:ext cx="77046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l"/>
            <a:fld id="{ABCABC6B-F667-1540-8370-D056DC2C0FCE}" type="slidenum">
              <a:rPr lang="en-US" smtClean="0"/>
              <a:pPr algn="l"/>
              <a:t>‹#›</a:t>
            </a:fld>
            <a:endParaRPr lang="en-US" dirty="0"/>
          </a:p>
        </p:txBody>
      </p:sp>
    </p:spTree>
    <p:extLst>
      <p:ext uri="{BB962C8B-B14F-4D97-AF65-F5344CB8AC3E}">
        <p14:creationId xmlns:p14="http://schemas.microsoft.com/office/powerpoint/2010/main" val="39109823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userDrawn="1"/>
        </p:nvSpPr>
        <p:spPr>
          <a:xfrm>
            <a:off x="2" y="0"/>
            <a:ext cx="12191999" cy="685800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2" name="Title 1"/>
          <p:cNvSpPr>
            <a:spLocks noGrp="1"/>
          </p:cNvSpPr>
          <p:nvPr>
            <p:ph type="title"/>
          </p:nvPr>
        </p:nvSpPr>
        <p:spPr>
          <a:xfrm>
            <a:off x="598905" y="3146972"/>
            <a:ext cx="11036968" cy="712745"/>
          </a:xfrm>
        </p:spPr>
        <p:txBody>
          <a:bodyPr anchor="t">
            <a:normAutofit/>
          </a:bodyPr>
          <a:lstStyle>
            <a:lvl1pPr algn="ctr">
              <a:defRPr sz="3200" b="1" i="0" cap="none" baseline="0">
                <a:solidFill>
                  <a:schemeClr val="bg1"/>
                </a:solidFill>
                <a:latin typeface="+mj-lt"/>
                <a:ea typeface="Tahoma" charset="0"/>
                <a:cs typeface="Tahoma" charset="0"/>
              </a:defRPr>
            </a:lvl1pPr>
          </a:lstStyle>
          <a:p>
            <a:r>
              <a:rPr lang="en-US"/>
              <a:t>Click to edit Master title style</a:t>
            </a:r>
          </a:p>
        </p:txBody>
      </p:sp>
      <p:sp>
        <p:nvSpPr>
          <p:cNvPr id="3" name="Text Placeholder 2"/>
          <p:cNvSpPr>
            <a:spLocks noGrp="1"/>
          </p:cNvSpPr>
          <p:nvPr>
            <p:ph type="body" idx="1"/>
          </p:nvPr>
        </p:nvSpPr>
        <p:spPr>
          <a:xfrm>
            <a:off x="1678195" y="3892451"/>
            <a:ext cx="8849956" cy="487680"/>
          </a:xfrm>
        </p:spPr>
        <p:txBody>
          <a:bodyPr anchor="t"/>
          <a:lstStyle>
            <a:lvl1pPr marL="0" indent="0" algn="ctr">
              <a:buNone/>
              <a:defRPr sz="2000">
                <a:solidFill>
                  <a:schemeClr val="bg1"/>
                </a:solidFill>
                <a:latin typeface="+mn-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8294928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Rectangle 6"/>
          <p:cNvSpPr/>
          <p:nvPr userDrawn="1"/>
        </p:nvSpPr>
        <p:spPr>
          <a:xfrm>
            <a:off x="2" y="0"/>
            <a:ext cx="12191999"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350" dirty="0"/>
          </a:p>
        </p:txBody>
      </p:sp>
      <p:sp>
        <p:nvSpPr>
          <p:cNvPr id="5" name="Title 1"/>
          <p:cNvSpPr>
            <a:spLocks noGrp="1"/>
          </p:cNvSpPr>
          <p:nvPr>
            <p:ph type="title"/>
          </p:nvPr>
        </p:nvSpPr>
        <p:spPr>
          <a:xfrm>
            <a:off x="598905" y="3146972"/>
            <a:ext cx="11036968" cy="712745"/>
          </a:xfrm>
        </p:spPr>
        <p:txBody>
          <a:bodyPr anchor="t">
            <a:normAutofit/>
          </a:bodyPr>
          <a:lstStyle>
            <a:lvl1pPr algn="ctr">
              <a:defRPr sz="3200" b="1" i="0" cap="none" baseline="0">
                <a:solidFill>
                  <a:schemeClr val="bg1"/>
                </a:solidFill>
                <a:latin typeface="+mj-lt"/>
                <a:ea typeface="Tahoma" charset="0"/>
                <a:cs typeface="Tahoma" charset="0"/>
              </a:defRPr>
            </a:lvl1pPr>
          </a:lstStyle>
          <a:p>
            <a:r>
              <a:rPr lang="en-US"/>
              <a:t>Click to edit Master title style</a:t>
            </a:r>
          </a:p>
        </p:txBody>
      </p:sp>
      <p:sp>
        <p:nvSpPr>
          <p:cNvPr id="6" name="Text Placeholder 2"/>
          <p:cNvSpPr>
            <a:spLocks noGrp="1"/>
          </p:cNvSpPr>
          <p:nvPr>
            <p:ph type="body" idx="1"/>
          </p:nvPr>
        </p:nvSpPr>
        <p:spPr>
          <a:xfrm>
            <a:off x="1678195" y="3892451"/>
            <a:ext cx="8849956" cy="487680"/>
          </a:xfrm>
        </p:spPr>
        <p:txBody>
          <a:bodyPr anchor="t"/>
          <a:lstStyle>
            <a:lvl1pPr marL="0" indent="0" algn="ctr">
              <a:buNone/>
              <a:defRPr sz="2000">
                <a:solidFill>
                  <a:schemeClr val="bg1"/>
                </a:solidFill>
                <a:latin typeface="+mn-lt"/>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6612187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Content Placeholder 8"/>
          <p:cNvSpPr>
            <a:spLocks noGrp="1"/>
          </p:cNvSpPr>
          <p:nvPr>
            <p:ph sz="quarter" idx="13"/>
          </p:nvPr>
        </p:nvSpPr>
        <p:spPr>
          <a:xfrm>
            <a:off x="294640" y="1284923"/>
            <a:ext cx="5705856" cy="4874578"/>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14"/>
          </p:nvPr>
        </p:nvSpPr>
        <p:spPr>
          <a:xfrm>
            <a:off x="6244336" y="1284924"/>
            <a:ext cx="5730240" cy="4874577"/>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p:cNvSpPr>
            <a:spLocks noGrp="1"/>
          </p:cNvSpPr>
          <p:nvPr>
            <p:ph type="title" hasCustomPrompt="1"/>
          </p:nvPr>
        </p:nvSpPr>
        <p:spPr>
          <a:xfrm>
            <a:off x="289400" y="169154"/>
            <a:ext cx="11634376" cy="654576"/>
          </a:xfrm>
        </p:spPr>
        <p:txBody>
          <a:bodyPr>
            <a:normAutofit/>
          </a:bodyPr>
          <a:lstStyle>
            <a:lvl1pPr>
              <a:defRPr sz="3600" b="1" i="0" baseline="0">
                <a:solidFill>
                  <a:schemeClr val="tx1"/>
                </a:solidFill>
                <a:latin typeface="+mj-lt"/>
                <a:ea typeface="Tahoma" charset="0"/>
                <a:cs typeface="Tahoma" charset="0"/>
              </a:defRPr>
            </a:lvl1pPr>
          </a:lstStyle>
          <a:p>
            <a:r>
              <a:rPr lang="en-US"/>
              <a:t>Slide Title</a:t>
            </a:r>
          </a:p>
        </p:txBody>
      </p:sp>
      <p:sp>
        <p:nvSpPr>
          <p:cNvPr id="10" name="Subtitle 2"/>
          <p:cNvSpPr>
            <a:spLocks noGrp="1"/>
          </p:cNvSpPr>
          <p:nvPr>
            <p:ph type="subTitle" idx="15" hasCustomPrompt="1"/>
          </p:nvPr>
        </p:nvSpPr>
        <p:spPr>
          <a:xfrm>
            <a:off x="289400" y="823731"/>
            <a:ext cx="11634376" cy="340973"/>
          </a:xfrm>
        </p:spPr>
        <p:txBody>
          <a:bodyPr>
            <a:normAutofit/>
          </a:bodyPr>
          <a:lstStyle>
            <a:lvl1pPr marL="0" indent="0" algn="l">
              <a:buNone/>
              <a:defRPr sz="1600" b="0" i="0">
                <a:solidFill>
                  <a:schemeClr val="tx1"/>
                </a:solidFill>
                <a:latin typeface="+mn-lt"/>
                <a:ea typeface="Tahoma" charset="0"/>
                <a:cs typeface="Tahoma"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 </a:t>
            </a:r>
          </a:p>
        </p:txBody>
      </p:sp>
      <p:sp>
        <p:nvSpPr>
          <p:cNvPr id="15" name="Date Placeholder 3"/>
          <p:cNvSpPr>
            <a:spLocks noGrp="1"/>
          </p:cNvSpPr>
          <p:nvPr>
            <p:ph type="dt" sz="half" idx="2"/>
          </p:nvPr>
        </p:nvSpPr>
        <p:spPr>
          <a:xfrm>
            <a:off x="1251588" y="6356353"/>
            <a:ext cx="121073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7F4CE-098B-AC47-9403-6702D754860E}" type="datetimeFigureOut">
              <a:rPr lang="en-US" smtClean="0"/>
              <a:t>1/22/2021</a:t>
            </a:fld>
            <a:endParaRPr lang="en-US" dirty="0"/>
          </a:p>
        </p:txBody>
      </p:sp>
      <p:sp>
        <p:nvSpPr>
          <p:cNvPr id="16" name="Footer Placeholder 4"/>
          <p:cNvSpPr>
            <a:spLocks noGrp="1"/>
          </p:cNvSpPr>
          <p:nvPr>
            <p:ph type="ftr" sz="quarter" idx="3"/>
          </p:nvPr>
        </p:nvSpPr>
        <p:spPr>
          <a:xfrm>
            <a:off x="2654042" y="6356353"/>
            <a:ext cx="77737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7" name="Slide Number Placeholder 5"/>
          <p:cNvSpPr>
            <a:spLocks noGrp="1"/>
          </p:cNvSpPr>
          <p:nvPr>
            <p:ph type="sldNum" sz="quarter" idx="4"/>
          </p:nvPr>
        </p:nvSpPr>
        <p:spPr>
          <a:xfrm>
            <a:off x="289400" y="6356353"/>
            <a:ext cx="77046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l"/>
            <a:fld id="{ABCABC6B-F667-1540-8370-D056DC2C0FCE}" type="slidenum">
              <a:rPr lang="en-US" smtClean="0"/>
              <a:pPr algn="l"/>
              <a:t>‹#›</a:t>
            </a:fld>
            <a:endParaRPr lang="en-US" dirty="0"/>
          </a:p>
        </p:txBody>
      </p:sp>
    </p:spTree>
    <p:extLst>
      <p:ext uri="{BB962C8B-B14F-4D97-AF65-F5344CB8AC3E}">
        <p14:creationId xmlns:p14="http://schemas.microsoft.com/office/powerpoint/2010/main" val="5679589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4640" y="1367442"/>
            <a:ext cx="5715173" cy="434519"/>
          </a:xfrm>
        </p:spPr>
        <p:txBody>
          <a:bodyPr anchor="t"/>
          <a:lstStyle>
            <a:lvl1pPr marL="0" indent="0">
              <a:buNone/>
              <a:defRPr sz="18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4" name="Content Placeholder 3"/>
          <p:cNvSpPr>
            <a:spLocks noGrp="1"/>
          </p:cNvSpPr>
          <p:nvPr>
            <p:ph sz="half" idx="2"/>
          </p:nvPr>
        </p:nvSpPr>
        <p:spPr>
          <a:xfrm>
            <a:off x="294641" y="1924612"/>
            <a:ext cx="5704930" cy="4222188"/>
          </a:xfrm>
        </p:spPr>
        <p:txBody>
          <a:bodyPr/>
          <a:lstStyle>
            <a:lvl1pPr>
              <a:buClr>
                <a:schemeClr val="bg1"/>
              </a:buClr>
              <a:defRPr sz="1800">
                <a:solidFill>
                  <a:schemeClr val="bg1"/>
                </a:solidFill>
              </a:defRPr>
            </a:lvl1pPr>
            <a:lvl2pPr>
              <a:buClr>
                <a:schemeClr val="bg1"/>
              </a:buClr>
              <a:defRPr sz="1500">
                <a:solidFill>
                  <a:schemeClr val="bg1"/>
                </a:solidFill>
              </a:defRPr>
            </a:lvl2pPr>
            <a:lvl3pPr>
              <a:defRPr sz="1350">
                <a:solidFill>
                  <a:schemeClr val="bg1"/>
                </a:solidFill>
              </a:defRPr>
            </a:lvl3pPr>
            <a:lvl4pPr>
              <a:defRPr sz="1200">
                <a:solidFill>
                  <a:schemeClr val="bg1"/>
                </a:solidFill>
              </a:defRPr>
            </a:lvl4pPr>
            <a:lvl5pPr>
              <a:defRPr sz="1200">
                <a:solidFill>
                  <a:schemeClr val="bg1"/>
                </a:solidFill>
              </a:defRPr>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244336" y="1367442"/>
            <a:ext cx="5730240" cy="434519"/>
          </a:xfrm>
        </p:spPr>
        <p:txBody>
          <a:bodyPr anchor="t"/>
          <a:lstStyle>
            <a:lvl1pPr marL="0" indent="0">
              <a:buNone/>
              <a:defRPr sz="1800" b="1">
                <a:solidFill>
                  <a:schemeClr val="bg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 styles</a:t>
            </a:r>
          </a:p>
        </p:txBody>
      </p:sp>
      <p:sp>
        <p:nvSpPr>
          <p:cNvPr id="6" name="Content Placeholder 5"/>
          <p:cNvSpPr>
            <a:spLocks noGrp="1"/>
          </p:cNvSpPr>
          <p:nvPr>
            <p:ph sz="quarter" idx="4"/>
          </p:nvPr>
        </p:nvSpPr>
        <p:spPr>
          <a:xfrm>
            <a:off x="6244336" y="1924612"/>
            <a:ext cx="5730240" cy="4222188"/>
          </a:xfrm>
        </p:spPr>
        <p:txBody>
          <a:bodyPr/>
          <a:lstStyle>
            <a:lvl1pPr>
              <a:buClr>
                <a:schemeClr val="bg1"/>
              </a:buClr>
              <a:defRPr sz="1800">
                <a:solidFill>
                  <a:schemeClr val="bg1"/>
                </a:solidFill>
              </a:defRPr>
            </a:lvl1pPr>
            <a:lvl2pPr>
              <a:buClr>
                <a:schemeClr val="bg1"/>
              </a:buClr>
              <a:defRPr sz="1500">
                <a:solidFill>
                  <a:schemeClr val="bg1"/>
                </a:solidFill>
              </a:defRPr>
            </a:lvl2pPr>
            <a:lvl3pPr>
              <a:defRPr sz="1350">
                <a:solidFill>
                  <a:schemeClr val="bg1"/>
                </a:solidFill>
              </a:defRPr>
            </a:lvl3pPr>
            <a:lvl4pPr>
              <a:defRPr sz="1200">
                <a:solidFill>
                  <a:schemeClr val="bg1"/>
                </a:solidFill>
              </a:defRPr>
            </a:lvl4pPr>
            <a:lvl5pPr>
              <a:defRPr sz="1200">
                <a:solidFill>
                  <a:schemeClr val="bg1"/>
                </a:solidFill>
              </a:defRPr>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itle 1"/>
          <p:cNvSpPr>
            <a:spLocks noGrp="1"/>
          </p:cNvSpPr>
          <p:nvPr>
            <p:ph type="title" hasCustomPrompt="1"/>
          </p:nvPr>
        </p:nvSpPr>
        <p:spPr>
          <a:xfrm>
            <a:off x="289400" y="169154"/>
            <a:ext cx="11634376" cy="654576"/>
          </a:xfrm>
        </p:spPr>
        <p:txBody>
          <a:bodyPr>
            <a:normAutofit/>
          </a:bodyPr>
          <a:lstStyle>
            <a:lvl1pPr>
              <a:defRPr sz="3600" b="1" i="0" baseline="0">
                <a:solidFill>
                  <a:schemeClr val="bg1"/>
                </a:solidFill>
                <a:latin typeface="+mj-lt"/>
                <a:ea typeface="Tahoma" charset="0"/>
                <a:cs typeface="Tahoma" charset="0"/>
              </a:defRPr>
            </a:lvl1pPr>
          </a:lstStyle>
          <a:p>
            <a:r>
              <a:rPr lang="en-US" dirty="0"/>
              <a:t>Slide Title</a:t>
            </a:r>
          </a:p>
        </p:txBody>
      </p:sp>
      <p:sp>
        <p:nvSpPr>
          <p:cNvPr id="12" name="Subtitle 2"/>
          <p:cNvSpPr>
            <a:spLocks noGrp="1"/>
          </p:cNvSpPr>
          <p:nvPr>
            <p:ph type="subTitle" idx="15" hasCustomPrompt="1"/>
          </p:nvPr>
        </p:nvSpPr>
        <p:spPr>
          <a:xfrm>
            <a:off x="289400" y="823731"/>
            <a:ext cx="11634376" cy="421058"/>
          </a:xfrm>
        </p:spPr>
        <p:txBody>
          <a:bodyPr>
            <a:normAutofit/>
          </a:bodyPr>
          <a:lstStyle>
            <a:lvl1pPr marL="0" indent="0" algn="l">
              <a:buNone/>
              <a:defRPr sz="1600" b="0" i="0">
                <a:solidFill>
                  <a:schemeClr val="bg1"/>
                </a:solidFill>
                <a:latin typeface="+mn-lt"/>
                <a:ea typeface="Tahoma" charset="0"/>
                <a:cs typeface="Tahoma"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Click to edit Master subtitle style </a:t>
            </a:r>
          </a:p>
        </p:txBody>
      </p:sp>
      <p:sp>
        <p:nvSpPr>
          <p:cNvPr id="14" name="Date Placeholder 3"/>
          <p:cNvSpPr>
            <a:spLocks noGrp="1"/>
          </p:cNvSpPr>
          <p:nvPr>
            <p:ph type="dt" sz="half" idx="16"/>
          </p:nvPr>
        </p:nvSpPr>
        <p:spPr>
          <a:xfrm>
            <a:off x="1251588" y="6356353"/>
            <a:ext cx="121073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7F4CE-098B-AC47-9403-6702D754860E}" type="datetimeFigureOut">
              <a:rPr lang="en-US" smtClean="0"/>
              <a:t>1/22/2021</a:t>
            </a:fld>
            <a:endParaRPr lang="en-US" dirty="0"/>
          </a:p>
        </p:txBody>
      </p:sp>
      <p:sp>
        <p:nvSpPr>
          <p:cNvPr id="16" name="Footer Placeholder 4"/>
          <p:cNvSpPr>
            <a:spLocks noGrp="1"/>
          </p:cNvSpPr>
          <p:nvPr>
            <p:ph type="ftr" sz="quarter" idx="17"/>
          </p:nvPr>
        </p:nvSpPr>
        <p:spPr>
          <a:xfrm>
            <a:off x="2654042" y="6356353"/>
            <a:ext cx="77737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7" name="Slide Number Placeholder 5"/>
          <p:cNvSpPr>
            <a:spLocks noGrp="1"/>
          </p:cNvSpPr>
          <p:nvPr>
            <p:ph type="sldNum" sz="quarter" idx="18"/>
          </p:nvPr>
        </p:nvSpPr>
        <p:spPr>
          <a:xfrm>
            <a:off x="289400" y="6356353"/>
            <a:ext cx="77046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l"/>
            <a:fld id="{ABCABC6B-F667-1540-8370-D056DC2C0FCE}" type="slidenum">
              <a:rPr lang="en-US" smtClean="0"/>
              <a:pPr algn="l"/>
              <a:t>‹#›</a:t>
            </a:fld>
            <a:endParaRPr lang="en-US" dirty="0"/>
          </a:p>
        </p:txBody>
      </p:sp>
    </p:spTree>
    <p:extLst>
      <p:ext uri="{BB962C8B-B14F-4D97-AF65-F5344CB8AC3E}">
        <p14:creationId xmlns:p14="http://schemas.microsoft.com/office/powerpoint/2010/main" val="28702523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289400" y="169154"/>
            <a:ext cx="11634376" cy="654576"/>
          </a:xfrm>
        </p:spPr>
        <p:txBody>
          <a:bodyPr>
            <a:normAutofit/>
          </a:bodyPr>
          <a:lstStyle>
            <a:lvl1pPr>
              <a:defRPr sz="3600" b="1" i="0" baseline="0">
                <a:solidFill>
                  <a:schemeClr val="tx1"/>
                </a:solidFill>
                <a:latin typeface="+mj-lt"/>
                <a:ea typeface="Tahoma" charset="0"/>
                <a:cs typeface="Tahoma" charset="0"/>
              </a:defRPr>
            </a:lvl1pPr>
          </a:lstStyle>
          <a:p>
            <a:r>
              <a:rPr lang="en-US"/>
              <a:t>Slide Title</a:t>
            </a:r>
          </a:p>
        </p:txBody>
      </p:sp>
      <p:sp>
        <p:nvSpPr>
          <p:cNvPr id="7" name="Subtitle 2"/>
          <p:cNvSpPr>
            <a:spLocks noGrp="1"/>
          </p:cNvSpPr>
          <p:nvPr>
            <p:ph type="subTitle" idx="15" hasCustomPrompt="1"/>
          </p:nvPr>
        </p:nvSpPr>
        <p:spPr>
          <a:xfrm>
            <a:off x="289400" y="823731"/>
            <a:ext cx="11634376" cy="340973"/>
          </a:xfrm>
        </p:spPr>
        <p:txBody>
          <a:bodyPr>
            <a:normAutofit/>
          </a:bodyPr>
          <a:lstStyle>
            <a:lvl1pPr marL="0" indent="0" algn="l">
              <a:buNone/>
              <a:defRPr sz="1600" b="0" i="0">
                <a:solidFill>
                  <a:schemeClr val="tx1"/>
                </a:solidFill>
                <a:latin typeface="+mn-lt"/>
                <a:ea typeface="Tahoma" charset="0"/>
                <a:cs typeface="Tahoma"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 </a:t>
            </a:r>
          </a:p>
        </p:txBody>
      </p:sp>
      <p:sp>
        <p:nvSpPr>
          <p:cNvPr id="8" name="Date Placeholder 3"/>
          <p:cNvSpPr>
            <a:spLocks noGrp="1"/>
          </p:cNvSpPr>
          <p:nvPr>
            <p:ph type="dt" sz="half" idx="2"/>
          </p:nvPr>
        </p:nvSpPr>
        <p:spPr>
          <a:xfrm>
            <a:off x="1251588" y="6356353"/>
            <a:ext cx="121073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7F4CE-098B-AC47-9403-6702D754860E}" type="datetimeFigureOut">
              <a:rPr lang="en-US" smtClean="0"/>
              <a:t>1/22/2021</a:t>
            </a:fld>
            <a:endParaRPr lang="en-US" dirty="0"/>
          </a:p>
        </p:txBody>
      </p:sp>
      <p:sp>
        <p:nvSpPr>
          <p:cNvPr id="9" name="Footer Placeholder 4"/>
          <p:cNvSpPr>
            <a:spLocks noGrp="1"/>
          </p:cNvSpPr>
          <p:nvPr>
            <p:ph type="ftr" sz="quarter" idx="3"/>
          </p:nvPr>
        </p:nvSpPr>
        <p:spPr>
          <a:xfrm>
            <a:off x="2654042" y="6356353"/>
            <a:ext cx="77737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0" name="Slide Number Placeholder 5"/>
          <p:cNvSpPr>
            <a:spLocks noGrp="1"/>
          </p:cNvSpPr>
          <p:nvPr>
            <p:ph type="sldNum" sz="quarter" idx="4"/>
          </p:nvPr>
        </p:nvSpPr>
        <p:spPr>
          <a:xfrm>
            <a:off x="289400" y="6356353"/>
            <a:ext cx="77046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l"/>
            <a:fld id="{ABCABC6B-F667-1540-8370-D056DC2C0FCE}" type="slidenum">
              <a:rPr lang="en-US" smtClean="0"/>
              <a:pPr algn="l"/>
              <a:t>‹#›</a:t>
            </a:fld>
            <a:endParaRPr lang="en-US" dirty="0"/>
          </a:p>
        </p:txBody>
      </p:sp>
    </p:spTree>
    <p:extLst>
      <p:ext uri="{BB962C8B-B14F-4D97-AF65-F5344CB8AC3E}">
        <p14:creationId xmlns:p14="http://schemas.microsoft.com/office/powerpoint/2010/main" val="26319646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46" name="Rectangle 45"/>
          <p:cNvSpPr/>
          <p:nvPr/>
        </p:nvSpPr>
        <p:spPr>
          <a:xfrm>
            <a:off x="6081657" y="-21511"/>
            <a:ext cx="4905488" cy="6271840"/>
          </a:xfrm>
          <a:prstGeom prst="rect">
            <a:avLst/>
          </a:prstGeom>
          <a:solidFill>
            <a:srgbClr val="F5F5F5">
              <a:alpha val="20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tx1"/>
              </a:solidFill>
            </a:endParaRPr>
          </a:p>
        </p:txBody>
      </p:sp>
      <p:sp>
        <p:nvSpPr>
          <p:cNvPr id="57" name="Rectangle 56"/>
          <p:cNvSpPr/>
          <p:nvPr/>
        </p:nvSpPr>
        <p:spPr>
          <a:xfrm>
            <a:off x="6198795" y="-21510"/>
            <a:ext cx="4673600" cy="6239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solidFill>
                <a:schemeClr val="bg2"/>
              </a:solidFill>
            </a:endParaRPr>
          </a:p>
        </p:txBody>
      </p:sp>
      <p:sp>
        <p:nvSpPr>
          <p:cNvPr id="5" name="Date Placeholder 4"/>
          <p:cNvSpPr>
            <a:spLocks noGrp="1"/>
          </p:cNvSpPr>
          <p:nvPr>
            <p:ph type="dt" sz="half" idx="10"/>
          </p:nvPr>
        </p:nvSpPr>
        <p:spPr>
          <a:xfrm>
            <a:off x="7996518" y="224496"/>
            <a:ext cx="2844800" cy="365125"/>
          </a:xfrm>
          <a:prstGeom prst="rect">
            <a:avLst/>
          </a:prstGeom>
        </p:spPr>
        <p:txBody>
          <a:bodyPr/>
          <a:lstStyle>
            <a:lvl1pPr>
              <a:defRPr>
                <a:solidFill>
                  <a:schemeClr val="bg2"/>
                </a:solidFill>
              </a:defRPr>
            </a:lvl1pPr>
          </a:lstStyle>
          <a:p>
            <a:endParaRPr lang="en-US" dirty="0"/>
          </a:p>
        </p:txBody>
      </p:sp>
      <p:sp>
        <p:nvSpPr>
          <p:cNvPr id="7" name="Slide Number Placeholder 6"/>
          <p:cNvSpPr>
            <a:spLocks noGrp="1"/>
          </p:cNvSpPr>
          <p:nvPr>
            <p:ph type="sldNum" sz="quarter" idx="12"/>
          </p:nvPr>
        </p:nvSpPr>
        <p:spPr>
          <a:xfrm>
            <a:off x="6198796" y="224495"/>
            <a:ext cx="1776208" cy="365125"/>
          </a:xfrm>
          <a:prstGeom prst="rect">
            <a:avLst/>
          </a:prstGeom>
        </p:spPr>
        <p:txBody>
          <a:bodyPr/>
          <a:lstStyle>
            <a:lvl1pPr>
              <a:defRPr>
                <a:solidFill>
                  <a:schemeClr val="bg2"/>
                </a:solidFill>
              </a:defRPr>
            </a:lvl1pPr>
          </a:lstStyle>
          <a:p>
            <a:fld id="{2754ED01-E2A0-4C1E-8E21-014B99041579}" type="slidenum">
              <a:rPr lang="en-US" smtClean="0"/>
              <a:pPr/>
              <a:t>‹#›</a:t>
            </a:fld>
            <a:endParaRPr lang="en-US" dirty="0"/>
          </a:p>
        </p:txBody>
      </p:sp>
      <p:sp>
        <p:nvSpPr>
          <p:cNvPr id="58" name="Rectangle 57"/>
          <p:cNvSpPr/>
          <p:nvPr/>
        </p:nvSpPr>
        <p:spPr>
          <a:xfrm>
            <a:off x="1207431" y="601887"/>
            <a:ext cx="4749676" cy="5648445"/>
          </a:xfrm>
          <a:prstGeom prst="rect">
            <a:avLst/>
          </a:prstGeom>
          <a:solidFill>
            <a:schemeClr val="accent3">
              <a:lumMod val="20000"/>
              <a:lumOff val="80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 name="Content Placeholder 2"/>
          <p:cNvSpPr>
            <a:spLocks noGrp="1"/>
          </p:cNvSpPr>
          <p:nvPr>
            <p:ph idx="1"/>
          </p:nvPr>
        </p:nvSpPr>
        <p:spPr>
          <a:xfrm>
            <a:off x="1527860" y="856527"/>
            <a:ext cx="4120587" cy="5150734"/>
          </a:xfrm>
        </p:spPr>
        <p:txBody>
          <a:bodyPr/>
          <a:lstStyle>
            <a:lvl1pPr>
              <a:defRPr sz="1800"/>
            </a:lvl1pPr>
            <a:lvl2pPr>
              <a:defRPr sz="1650"/>
            </a:lvl2pPr>
            <a:lvl3pPr>
              <a:defRPr sz="1500"/>
            </a:lvl3pPr>
            <a:lvl4pPr>
              <a:defRPr sz="1350"/>
            </a:lvl4pPr>
            <a:lvl5pPr>
              <a:defRPr sz="12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1" name="Rectangle 60"/>
          <p:cNvSpPr/>
          <p:nvPr/>
        </p:nvSpPr>
        <p:spPr>
          <a:xfrm>
            <a:off x="6201185" y="6088284"/>
            <a:ext cx="4673600" cy="817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 name="Footer Placeholder 5"/>
          <p:cNvSpPr>
            <a:spLocks noGrp="1"/>
          </p:cNvSpPr>
          <p:nvPr>
            <p:ph type="ftr" sz="quarter" idx="11"/>
          </p:nvPr>
        </p:nvSpPr>
        <p:spPr>
          <a:xfrm>
            <a:off x="6188598" y="5724839"/>
            <a:ext cx="4658219" cy="365125"/>
          </a:xfrm>
          <a:prstGeom prst="rect">
            <a:avLst/>
          </a:prstGeom>
        </p:spPr>
        <p:txBody>
          <a:bodyPr>
            <a:normAutofit/>
          </a:bodyPr>
          <a:lstStyle/>
          <a:p>
            <a:endParaRPr lang="en-US" dirty="0"/>
          </a:p>
        </p:txBody>
      </p:sp>
      <p:sp>
        <p:nvSpPr>
          <p:cNvPr id="2" name="Title 1"/>
          <p:cNvSpPr>
            <a:spLocks noGrp="1"/>
          </p:cNvSpPr>
          <p:nvPr>
            <p:ph type="title"/>
          </p:nvPr>
        </p:nvSpPr>
        <p:spPr>
          <a:xfrm>
            <a:off x="6319777" y="2657438"/>
            <a:ext cx="4406096" cy="1463153"/>
          </a:xfrm>
        </p:spPr>
        <p:txBody>
          <a:bodyPr anchor="b">
            <a:normAutofit/>
          </a:bodyPr>
          <a:lstStyle>
            <a:lvl1pPr algn="l">
              <a:defRPr sz="2100" b="0">
                <a:solidFill>
                  <a:schemeClr val="tx1"/>
                </a:solidFill>
              </a:defRPr>
            </a:lvl1pPr>
          </a:lstStyle>
          <a:p>
            <a:r>
              <a:rPr lang="en-US"/>
              <a:t>Click to edit Master title style</a:t>
            </a:r>
          </a:p>
        </p:txBody>
      </p:sp>
      <p:sp>
        <p:nvSpPr>
          <p:cNvPr id="4" name="Text Placeholder 3"/>
          <p:cNvSpPr>
            <a:spLocks noGrp="1"/>
          </p:cNvSpPr>
          <p:nvPr>
            <p:ph type="body" sz="half" idx="2"/>
          </p:nvPr>
        </p:nvSpPr>
        <p:spPr>
          <a:xfrm>
            <a:off x="6315458" y="4136994"/>
            <a:ext cx="4398378" cy="1517904"/>
          </a:xfrm>
        </p:spPr>
        <p:txBody>
          <a:bodyPr>
            <a:normAutofit/>
          </a:bodyPr>
          <a:lstStyle>
            <a:lvl1pPr marL="0" indent="0">
              <a:buNone/>
              <a:defRPr sz="1200">
                <a:solidFill>
                  <a:schemeClr val="accent6"/>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Tree>
    <p:extLst>
      <p:ext uri="{BB962C8B-B14F-4D97-AF65-F5344CB8AC3E}">
        <p14:creationId xmlns:p14="http://schemas.microsoft.com/office/powerpoint/2010/main" val="24814464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E716F-D285-425D-B5C3-BF0C68C03A1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F828AD4-1186-499C-9CBF-A66B1F94BA15}"/>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8835B96-6FF2-4B8F-A501-734357EF2D94}"/>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22/01/2021</a:t>
            </a:fld>
            <a:endParaRPr lang="en-GB" dirty="0"/>
          </a:p>
        </p:txBody>
      </p:sp>
      <p:sp>
        <p:nvSpPr>
          <p:cNvPr id="5" name="Footer Placeholder 4">
            <a:extLst>
              <a:ext uri="{FF2B5EF4-FFF2-40B4-BE49-F238E27FC236}">
                <a16:creationId xmlns:a16="http://schemas.microsoft.com/office/drawing/2014/main" id="{02A9BCB3-0644-49AE-AF8D-C31DF039B982}"/>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6" name="Slide Number Placeholder 5">
            <a:extLst>
              <a:ext uri="{FF2B5EF4-FFF2-40B4-BE49-F238E27FC236}">
                <a16:creationId xmlns:a16="http://schemas.microsoft.com/office/drawing/2014/main" id="{8C8364D0-AFB9-45B8-A31B-58161AA346C7}"/>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dirty="0"/>
          </a:p>
        </p:txBody>
      </p:sp>
    </p:spTree>
    <p:extLst>
      <p:ext uri="{BB962C8B-B14F-4D97-AF65-F5344CB8AC3E}">
        <p14:creationId xmlns:p14="http://schemas.microsoft.com/office/powerpoint/2010/main" val="27922586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2" name="Rectangle 101"/>
          <p:cNvSpPr/>
          <p:nvPr/>
        </p:nvSpPr>
        <p:spPr>
          <a:xfrm>
            <a:off x="1207431" y="601887"/>
            <a:ext cx="4749676" cy="5648445"/>
          </a:xfrm>
          <a:prstGeom prst="rect">
            <a:avLst/>
          </a:prstGeom>
          <a:solidFill>
            <a:srgbClr val="FFFFFF"/>
          </a:solidFill>
          <a:ln w="3175">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 name="Picture Placeholder 2"/>
          <p:cNvSpPr>
            <a:spLocks noGrp="1"/>
          </p:cNvSpPr>
          <p:nvPr>
            <p:ph type="pic" idx="1"/>
          </p:nvPr>
        </p:nvSpPr>
        <p:spPr>
          <a:xfrm>
            <a:off x="1340279" y="693795"/>
            <a:ext cx="4479498" cy="5468112"/>
          </a:xfrm>
        </p:spPr>
        <p:txBody>
          <a:bodyPr/>
          <a:lstStyle>
            <a:lvl1pPr marL="0" indent="0">
              <a:buNone/>
              <a:defRPr sz="2400">
                <a:solidFill>
                  <a:schemeClr val="accent1"/>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dirty="0"/>
              <a:t>Drag picture to placeholder or click icon to add</a:t>
            </a:r>
          </a:p>
        </p:txBody>
      </p:sp>
      <p:grpSp>
        <p:nvGrpSpPr>
          <p:cNvPr id="44" name="Group 43"/>
          <p:cNvGrpSpPr/>
          <p:nvPr/>
        </p:nvGrpSpPr>
        <p:grpSpPr>
          <a:xfrm>
            <a:off x="-420369" y="-36576"/>
            <a:ext cx="13243110" cy="6858000"/>
            <a:chOff x="-382404" y="0"/>
            <a:chExt cx="9932332" cy="6858000"/>
          </a:xfrm>
        </p:grpSpPr>
        <p:grpSp>
          <p:nvGrpSpPr>
            <p:cNvPr id="45" name="Group 44"/>
            <p:cNvGrpSpPr/>
            <p:nvPr/>
          </p:nvGrpSpPr>
          <p:grpSpPr>
            <a:xfrm>
              <a:off x="0" y="0"/>
              <a:ext cx="9144000" cy="6858000"/>
              <a:chOff x="0" y="0"/>
              <a:chExt cx="9144000" cy="6858000"/>
            </a:xfrm>
          </p:grpSpPr>
          <p:grpSp>
            <p:nvGrpSpPr>
              <p:cNvPr id="75" name="Group 4"/>
              <p:cNvGrpSpPr/>
              <p:nvPr/>
            </p:nvGrpSpPr>
            <p:grpSpPr>
              <a:xfrm>
                <a:off x="0" y="0"/>
                <a:ext cx="2514600" cy="6858000"/>
                <a:chOff x="0" y="0"/>
                <a:chExt cx="2514600" cy="6858000"/>
              </a:xfrm>
            </p:grpSpPr>
            <p:sp>
              <p:nvSpPr>
                <p:cNvPr id="87" name="Rectangle 86"/>
                <p:cNvSpPr/>
                <p:nvPr/>
              </p:nvSpPr>
              <p:spPr>
                <a:xfrm>
                  <a:off x="914400" y="0"/>
                  <a:ext cx="1600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8" name="Rectangle 2"/>
                <p:cNvSpPr/>
                <p:nvPr/>
              </p:nvSpPr>
              <p:spPr>
                <a:xfrm>
                  <a:off x="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9" name="Rectangle 3"/>
                <p:cNvSpPr/>
                <p:nvPr/>
              </p:nvSpPr>
              <p:spPr>
                <a:xfrm>
                  <a:off x="2286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grpSp>
          <p:grpSp>
            <p:nvGrpSpPr>
              <p:cNvPr id="76" name="Group 5"/>
              <p:cNvGrpSpPr/>
              <p:nvPr/>
            </p:nvGrpSpPr>
            <p:grpSpPr>
              <a:xfrm>
                <a:off x="422910" y="0"/>
                <a:ext cx="2514600" cy="6858000"/>
                <a:chOff x="0" y="0"/>
                <a:chExt cx="2514600" cy="6858000"/>
              </a:xfrm>
            </p:grpSpPr>
            <p:sp>
              <p:nvSpPr>
                <p:cNvPr id="84" name="Rectangle 83"/>
                <p:cNvSpPr/>
                <p:nvPr/>
              </p:nvSpPr>
              <p:spPr>
                <a:xfrm>
                  <a:off x="914400" y="0"/>
                  <a:ext cx="1600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5" name="Rectangle 84"/>
                <p:cNvSpPr/>
                <p:nvPr/>
              </p:nvSpPr>
              <p:spPr>
                <a:xfrm>
                  <a:off x="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6" name="Rectangle 85"/>
                <p:cNvSpPr/>
                <p:nvPr/>
              </p:nvSpPr>
              <p:spPr>
                <a:xfrm>
                  <a:off x="2286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grpSp>
          <p:grpSp>
            <p:nvGrpSpPr>
              <p:cNvPr id="77" name="Group 9"/>
              <p:cNvGrpSpPr/>
              <p:nvPr/>
            </p:nvGrpSpPr>
            <p:grpSpPr>
              <a:xfrm rot="10800000">
                <a:off x="6629400" y="0"/>
                <a:ext cx="2514600" cy="6858000"/>
                <a:chOff x="0" y="0"/>
                <a:chExt cx="2514600" cy="6858000"/>
              </a:xfrm>
            </p:grpSpPr>
            <p:sp>
              <p:nvSpPr>
                <p:cNvPr id="81" name="Rectangle 80"/>
                <p:cNvSpPr/>
                <p:nvPr/>
              </p:nvSpPr>
              <p:spPr>
                <a:xfrm>
                  <a:off x="914400" y="0"/>
                  <a:ext cx="1600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2" name="Rectangle 81"/>
                <p:cNvSpPr/>
                <p:nvPr/>
              </p:nvSpPr>
              <p:spPr>
                <a:xfrm>
                  <a:off x="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3" name="Rectangle 82"/>
                <p:cNvSpPr/>
                <p:nvPr/>
              </p:nvSpPr>
              <p:spPr>
                <a:xfrm>
                  <a:off x="2286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grpSp>
          <p:sp>
            <p:nvSpPr>
              <p:cNvPr id="78" name="Rectangle 77"/>
              <p:cNvSpPr/>
              <p:nvPr/>
            </p:nvSpPr>
            <p:spPr>
              <a:xfrm>
                <a:off x="3810000" y="0"/>
                <a:ext cx="28194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79" name="Rectangle 78"/>
              <p:cNvSpPr/>
              <p:nvPr/>
            </p:nvSpPr>
            <p:spPr>
              <a:xfrm>
                <a:off x="289560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0" name="Rectangle 79"/>
              <p:cNvSpPr/>
              <p:nvPr/>
            </p:nvSpPr>
            <p:spPr>
              <a:xfrm>
                <a:off x="31242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grpSp>
        <p:sp>
          <p:nvSpPr>
            <p:cNvPr id="46" name="Freeform 45"/>
            <p:cNvSpPr/>
            <p:nvPr/>
          </p:nvSpPr>
          <p:spPr>
            <a:xfrm>
              <a:off x="-11875" y="5035138"/>
              <a:ext cx="9144000" cy="1175655"/>
            </a:xfrm>
            <a:custGeom>
              <a:avLst/>
              <a:gdLst>
                <a:gd name="connsiteX0" fmla="*/ 0 w 9144000"/>
                <a:gd name="connsiteY0" fmla="*/ 1116280 h 1175656"/>
                <a:gd name="connsiteX1" fmla="*/ 1674420 w 9144000"/>
                <a:gd name="connsiteY1" fmla="*/ 1163781 h 1175656"/>
                <a:gd name="connsiteX2" fmla="*/ 4120737 w 9144000"/>
                <a:gd name="connsiteY2" fmla="*/ 1045028 h 1175656"/>
                <a:gd name="connsiteX3" fmla="*/ 7172696 w 9144000"/>
                <a:gd name="connsiteY3" fmla="*/ 605641 h 1175656"/>
                <a:gd name="connsiteX4" fmla="*/ 9144000 w 9144000"/>
                <a:gd name="connsiteY4" fmla="*/ 0 h 1175656"/>
                <a:gd name="connsiteX0" fmla="*/ 0 w 9144000"/>
                <a:gd name="connsiteY0" fmla="*/ 1270659 h 1330035"/>
                <a:gd name="connsiteX1" fmla="*/ 1674420 w 9144000"/>
                <a:gd name="connsiteY1" fmla="*/ 1318160 h 1330035"/>
                <a:gd name="connsiteX2" fmla="*/ 4120737 w 9144000"/>
                <a:gd name="connsiteY2" fmla="*/ 1199407 h 1330035"/>
                <a:gd name="connsiteX3" fmla="*/ 7172696 w 9144000"/>
                <a:gd name="connsiteY3" fmla="*/ 760020 h 1330035"/>
                <a:gd name="connsiteX4" fmla="*/ 9144000 w 9144000"/>
                <a:gd name="connsiteY4" fmla="*/ 0 h 1330035"/>
                <a:gd name="connsiteX0" fmla="*/ 0 w 9144000"/>
                <a:gd name="connsiteY0" fmla="*/ 1270659 h 1330035"/>
                <a:gd name="connsiteX1" fmla="*/ 1674420 w 9144000"/>
                <a:gd name="connsiteY1" fmla="*/ 1318160 h 1330035"/>
                <a:gd name="connsiteX2" fmla="*/ 4120737 w 9144000"/>
                <a:gd name="connsiteY2" fmla="*/ 1199407 h 1330035"/>
                <a:gd name="connsiteX3" fmla="*/ 7172696 w 9144000"/>
                <a:gd name="connsiteY3" fmla="*/ 760020 h 1330035"/>
                <a:gd name="connsiteX4" fmla="*/ 9144000 w 9144000"/>
                <a:gd name="connsiteY4" fmla="*/ 0 h 1330035"/>
                <a:gd name="connsiteX0" fmla="*/ 0 w 9144000"/>
                <a:gd name="connsiteY0" fmla="*/ 1270659 h 1330035"/>
                <a:gd name="connsiteX1" fmla="*/ 1674420 w 9144000"/>
                <a:gd name="connsiteY1" fmla="*/ 1318160 h 1330035"/>
                <a:gd name="connsiteX2" fmla="*/ 4120737 w 9144000"/>
                <a:gd name="connsiteY2" fmla="*/ 1199407 h 1330035"/>
                <a:gd name="connsiteX3" fmla="*/ 7172696 w 9144000"/>
                <a:gd name="connsiteY3" fmla="*/ 760020 h 1330035"/>
                <a:gd name="connsiteX4" fmla="*/ 9144000 w 9144000"/>
                <a:gd name="connsiteY4" fmla="*/ 0 h 1330035"/>
                <a:gd name="connsiteX0" fmla="*/ 0 w 9144000"/>
                <a:gd name="connsiteY0" fmla="*/ 1116279 h 1175655"/>
                <a:gd name="connsiteX1" fmla="*/ 1674420 w 9144000"/>
                <a:gd name="connsiteY1" fmla="*/ 1163780 h 1175655"/>
                <a:gd name="connsiteX2" fmla="*/ 4120737 w 9144000"/>
                <a:gd name="connsiteY2" fmla="*/ 1045027 h 1175655"/>
                <a:gd name="connsiteX3" fmla="*/ 7172696 w 9144000"/>
                <a:gd name="connsiteY3" fmla="*/ 605640 h 1175655"/>
                <a:gd name="connsiteX4" fmla="*/ 9144000 w 9144000"/>
                <a:gd name="connsiteY4" fmla="*/ 0 h 1175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1175655">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47" name="Freeform 46"/>
            <p:cNvSpPr/>
            <p:nvPr/>
          </p:nvSpPr>
          <p:spPr>
            <a:xfrm>
              <a:off x="-11875" y="3467595"/>
              <a:ext cx="9144000" cy="890650"/>
            </a:xfrm>
            <a:custGeom>
              <a:avLst/>
              <a:gdLst>
                <a:gd name="connsiteX0" fmla="*/ 0 w 9144000"/>
                <a:gd name="connsiteY0" fmla="*/ 890650 h 890650"/>
                <a:gd name="connsiteX1" fmla="*/ 1045028 w 9144000"/>
                <a:gd name="connsiteY1" fmla="*/ 475013 h 890650"/>
                <a:gd name="connsiteX2" fmla="*/ 3111335 w 9144000"/>
                <a:gd name="connsiteY2" fmla="*/ 71252 h 890650"/>
                <a:gd name="connsiteX3" fmla="*/ 5913911 w 9144000"/>
                <a:gd name="connsiteY3" fmla="*/ 71252 h 890650"/>
                <a:gd name="connsiteX4" fmla="*/ 9144000 w 9144000"/>
                <a:gd name="connsiteY4" fmla="*/ 498764 h 890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89065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48" name="Freeform 47"/>
            <p:cNvSpPr/>
            <p:nvPr/>
          </p:nvSpPr>
          <p:spPr>
            <a:xfrm>
              <a:off x="-23751" y="5640779"/>
              <a:ext cx="3004457" cy="1211283"/>
            </a:xfrm>
            <a:custGeom>
              <a:avLst/>
              <a:gdLst>
                <a:gd name="connsiteX0" fmla="*/ 0 w 3004457"/>
                <a:gd name="connsiteY0" fmla="*/ 0 h 1211283"/>
                <a:gd name="connsiteX1" fmla="*/ 3004457 w 3004457"/>
                <a:gd name="connsiteY1" fmla="*/ 1211283 h 1211283"/>
              </a:gdLst>
              <a:ahLst/>
              <a:cxnLst>
                <a:cxn ang="0">
                  <a:pos x="connsiteX0" y="connsiteY0"/>
                </a:cxn>
                <a:cxn ang="0">
                  <a:pos x="connsiteX1" y="connsiteY1"/>
                </a:cxn>
              </a:cxnLst>
              <a:rect l="l" t="t" r="r" b="b"/>
              <a:pathLst>
                <a:path w="3004457" h="1211283">
                  <a:moveTo>
                    <a:pt x="0" y="0"/>
                  </a:moveTo>
                  <a:cubicBezTo>
                    <a:pt x="1103415" y="501732"/>
                    <a:pt x="2206831" y="1003465"/>
                    <a:pt x="3004457" y="1211283"/>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49" name="Freeform 48"/>
            <p:cNvSpPr/>
            <p:nvPr/>
          </p:nvSpPr>
          <p:spPr>
            <a:xfrm>
              <a:off x="-11875" y="5284519"/>
              <a:ext cx="9144000" cy="1478478"/>
            </a:xfrm>
            <a:custGeom>
              <a:avLst/>
              <a:gdLst>
                <a:gd name="connsiteX0" fmla="*/ 0 w 9144000"/>
                <a:gd name="connsiteY0" fmla="*/ 0 h 1478478"/>
                <a:gd name="connsiteX1" fmla="*/ 1104405 w 9144000"/>
                <a:gd name="connsiteY1" fmla="*/ 344385 h 1478478"/>
                <a:gd name="connsiteX2" fmla="*/ 3194462 w 9144000"/>
                <a:gd name="connsiteY2" fmla="*/ 866899 h 1478478"/>
                <a:gd name="connsiteX3" fmla="*/ 5676405 w 9144000"/>
                <a:gd name="connsiteY3" fmla="*/ 1282536 h 1478478"/>
                <a:gd name="connsiteX4" fmla="*/ 7730836 w 9144000"/>
                <a:gd name="connsiteY4" fmla="*/ 1448790 h 1478478"/>
                <a:gd name="connsiteX5" fmla="*/ 8573984 w 9144000"/>
                <a:gd name="connsiteY5" fmla="*/ 1460665 h 1478478"/>
                <a:gd name="connsiteX6" fmla="*/ 9144000 w 9144000"/>
                <a:gd name="connsiteY6" fmla="*/ 1425039 h 147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1478478">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50" name="Freeform 49"/>
            <p:cNvSpPr/>
            <p:nvPr/>
          </p:nvSpPr>
          <p:spPr>
            <a:xfrm>
              <a:off x="2137558" y="5132120"/>
              <a:ext cx="6982691" cy="1719942"/>
            </a:xfrm>
            <a:custGeom>
              <a:avLst/>
              <a:gdLst>
                <a:gd name="connsiteX0" fmla="*/ 0 w 6982691"/>
                <a:gd name="connsiteY0" fmla="*/ 1719942 h 1719942"/>
                <a:gd name="connsiteX1" fmla="*/ 546265 w 6982691"/>
                <a:gd name="connsiteY1" fmla="*/ 1185553 h 1719942"/>
                <a:gd name="connsiteX2" fmla="*/ 1330037 w 6982691"/>
                <a:gd name="connsiteY2" fmla="*/ 710540 h 1719942"/>
                <a:gd name="connsiteX3" fmla="*/ 2078182 w 6982691"/>
                <a:gd name="connsiteY3" fmla="*/ 437407 h 1719942"/>
                <a:gd name="connsiteX4" fmla="*/ 3348842 w 6982691"/>
                <a:gd name="connsiteY4" fmla="*/ 152399 h 1719942"/>
                <a:gd name="connsiteX5" fmla="*/ 4001985 w 6982691"/>
                <a:gd name="connsiteY5" fmla="*/ 69272 h 1719942"/>
                <a:gd name="connsiteX6" fmla="*/ 5047013 w 6982691"/>
                <a:gd name="connsiteY6" fmla="*/ 9896 h 1719942"/>
                <a:gd name="connsiteX7" fmla="*/ 5890161 w 6982691"/>
                <a:gd name="connsiteY7" fmla="*/ 9896 h 1719942"/>
                <a:gd name="connsiteX8" fmla="*/ 6495803 w 6982691"/>
                <a:gd name="connsiteY8" fmla="*/ 9896 h 1719942"/>
                <a:gd name="connsiteX9" fmla="*/ 6899564 w 6982691"/>
                <a:gd name="connsiteY9" fmla="*/ 33646 h 1719942"/>
                <a:gd name="connsiteX10" fmla="*/ 6982691 w 6982691"/>
                <a:gd name="connsiteY10" fmla="*/ 45522 h 1719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82691" h="1719942">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p>
          </p:txBody>
        </p:sp>
        <p:sp>
          <p:nvSpPr>
            <p:cNvPr id="51" name="Hexagon 50"/>
            <p:cNvSpPr/>
            <p:nvPr/>
          </p:nvSpPr>
          <p:spPr>
            <a:xfrm rot="1800000">
              <a:off x="2996165" y="2859252"/>
              <a:ext cx="1601400" cy="1388236"/>
            </a:xfrm>
            <a:prstGeom prst="hexagon">
              <a:avLst>
                <a:gd name="adj" fmla="val 28544"/>
                <a:gd name="vf" fmla="val 115470"/>
              </a:avLst>
            </a:prstGeom>
            <a:solidFill>
              <a:schemeClr val="bg1">
                <a:alpha val="10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52" name="Hexagon 51"/>
            <p:cNvSpPr/>
            <p:nvPr/>
          </p:nvSpPr>
          <p:spPr>
            <a:xfrm rot="1800000">
              <a:off x="3720065" y="4126078"/>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0" name="Hexagon 59"/>
            <p:cNvSpPr/>
            <p:nvPr/>
          </p:nvSpPr>
          <p:spPr>
            <a:xfrm rot="1800000">
              <a:off x="3729591" y="1592427"/>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1" name="Hexagon 60"/>
            <p:cNvSpPr/>
            <p:nvPr/>
          </p:nvSpPr>
          <p:spPr>
            <a:xfrm rot="1800000">
              <a:off x="2977115" y="325603"/>
              <a:ext cx="1601400" cy="1388236"/>
            </a:xfrm>
            <a:prstGeom prst="hexagon">
              <a:avLst>
                <a:gd name="adj" fmla="val 28544"/>
                <a:gd name="vf" fmla="val 115470"/>
              </a:avLst>
            </a:prstGeom>
            <a:solidFill>
              <a:schemeClr val="bg1">
                <a:alpha val="4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2" name="Hexagon 61"/>
            <p:cNvSpPr/>
            <p:nvPr/>
          </p:nvSpPr>
          <p:spPr>
            <a:xfrm rot="1800000">
              <a:off x="4463014" y="5383378"/>
              <a:ext cx="1601400" cy="1388236"/>
            </a:xfrm>
            <a:prstGeom prst="hexagon">
              <a:avLst>
                <a:gd name="adj" fmla="val 28544"/>
                <a:gd name="vf" fmla="val 115470"/>
              </a:avLst>
            </a:prstGeom>
            <a:solidFill>
              <a:schemeClr val="bg1">
                <a:alpha val="6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3" name="Freeform 62"/>
            <p:cNvSpPr/>
            <p:nvPr/>
          </p:nvSpPr>
          <p:spPr>
            <a:xfrm rot="1800000">
              <a:off x="-382404" y="4201528"/>
              <a:ext cx="1261499" cy="1388236"/>
            </a:xfrm>
            <a:custGeom>
              <a:avLst/>
              <a:gdLst>
                <a:gd name="connsiteX0" fmla="*/ 0 w 1601400"/>
                <a:gd name="connsiteY0" fmla="*/ 694118 h 1388236"/>
                <a:gd name="connsiteX1" fmla="*/ 396258 w 1601400"/>
                <a:gd name="connsiteY1" fmla="*/ 0 h 1388236"/>
                <a:gd name="connsiteX2" fmla="*/ 1205142 w 1601400"/>
                <a:gd name="connsiteY2" fmla="*/ 0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261499"/>
                <a:gd name="connsiteY0" fmla="*/ 105098 h 1388236"/>
                <a:gd name="connsiteX1" fmla="*/ 56357 w 1261499"/>
                <a:gd name="connsiteY1" fmla="*/ 0 h 1388236"/>
                <a:gd name="connsiteX2" fmla="*/ 865241 w 1261499"/>
                <a:gd name="connsiteY2" fmla="*/ 0 h 1388236"/>
                <a:gd name="connsiteX3" fmla="*/ 1261499 w 1261499"/>
                <a:gd name="connsiteY3" fmla="*/ 694118 h 1388236"/>
                <a:gd name="connsiteX4" fmla="*/ 865241 w 1261499"/>
                <a:gd name="connsiteY4" fmla="*/ 1388236 h 1388236"/>
                <a:gd name="connsiteX5" fmla="*/ 56357 w 1261499"/>
                <a:gd name="connsiteY5" fmla="*/ 1388236 h 1388236"/>
                <a:gd name="connsiteX6" fmla="*/ 0 w 1261499"/>
                <a:gd name="connsiteY6" fmla="*/ 105098 h 1388236"/>
                <a:gd name="connsiteX0" fmla="*/ 0 w 1261499"/>
                <a:gd name="connsiteY0" fmla="*/ 105098 h 1388236"/>
                <a:gd name="connsiteX1" fmla="*/ 56357 w 1261499"/>
                <a:gd name="connsiteY1" fmla="*/ 0 h 1388236"/>
                <a:gd name="connsiteX2" fmla="*/ 865241 w 1261499"/>
                <a:gd name="connsiteY2" fmla="*/ 0 h 1388236"/>
                <a:gd name="connsiteX3" fmla="*/ 1261499 w 1261499"/>
                <a:gd name="connsiteY3" fmla="*/ 694118 h 1388236"/>
                <a:gd name="connsiteX4" fmla="*/ 865241 w 1261499"/>
                <a:gd name="connsiteY4" fmla="*/ 1388236 h 1388236"/>
                <a:gd name="connsiteX5" fmla="*/ 744578 w 1261499"/>
                <a:gd name="connsiteY5" fmla="*/ 1387893 h 1388236"/>
                <a:gd name="connsiteX6" fmla="*/ 0 w 1261499"/>
                <a:gd name="connsiteY6" fmla="*/ 105098 h 138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61499" h="1388236">
                  <a:moveTo>
                    <a:pt x="0" y="105098"/>
                  </a:moveTo>
                  <a:lnTo>
                    <a:pt x="56357" y="0"/>
                  </a:lnTo>
                  <a:lnTo>
                    <a:pt x="865241" y="0"/>
                  </a:lnTo>
                  <a:lnTo>
                    <a:pt x="1261499" y="694118"/>
                  </a:lnTo>
                  <a:lnTo>
                    <a:pt x="865241" y="1388236"/>
                  </a:lnTo>
                  <a:lnTo>
                    <a:pt x="744578" y="1387893"/>
                  </a:lnTo>
                  <a:lnTo>
                    <a:pt x="0" y="105098"/>
                  </a:lnTo>
                  <a:close/>
                </a:path>
              </a:pathLst>
            </a:custGeom>
            <a:solidFill>
              <a:schemeClr val="bg1">
                <a:alpha val="10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4" name="Hexagon 63"/>
            <p:cNvSpPr/>
            <p:nvPr/>
          </p:nvSpPr>
          <p:spPr>
            <a:xfrm rot="1800000">
              <a:off x="24365" y="5402429"/>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5" name="Hexagon 64"/>
            <p:cNvSpPr/>
            <p:nvPr/>
          </p:nvSpPr>
          <p:spPr>
            <a:xfrm rot="1800000">
              <a:off x="52941" y="2849728"/>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6" name="Hexagon 65"/>
            <p:cNvSpPr/>
            <p:nvPr/>
          </p:nvSpPr>
          <p:spPr>
            <a:xfrm rot="1800000">
              <a:off x="776840" y="4126077"/>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7" name="Hexagon 66"/>
            <p:cNvSpPr/>
            <p:nvPr/>
          </p:nvSpPr>
          <p:spPr>
            <a:xfrm rot="1800000">
              <a:off x="1510265" y="5411953"/>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8" name="Hexagon 67"/>
            <p:cNvSpPr/>
            <p:nvPr/>
          </p:nvSpPr>
          <p:spPr>
            <a:xfrm rot="1800000">
              <a:off x="1529316" y="2859252"/>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69" name="Hexagon 68"/>
            <p:cNvSpPr/>
            <p:nvPr/>
          </p:nvSpPr>
          <p:spPr>
            <a:xfrm rot="1800000">
              <a:off x="795890" y="1563853"/>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70" name="Hexagon 69"/>
            <p:cNvSpPr/>
            <p:nvPr/>
          </p:nvSpPr>
          <p:spPr>
            <a:xfrm rot="1800000">
              <a:off x="6806166" y="4145128"/>
              <a:ext cx="1601400" cy="1388236"/>
            </a:xfrm>
            <a:prstGeom prst="hexagon">
              <a:avLst>
                <a:gd name="adj" fmla="val 28544"/>
                <a:gd name="vf" fmla="val 115470"/>
              </a:avLst>
            </a:prstGeom>
            <a:solidFill>
              <a:schemeClr val="bg1">
                <a:alpha val="10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71" name="Hexagon 70"/>
            <p:cNvSpPr/>
            <p:nvPr/>
          </p:nvSpPr>
          <p:spPr>
            <a:xfrm rot="1800000">
              <a:off x="7549116" y="5421479"/>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72" name="Hexagon 71"/>
            <p:cNvSpPr/>
            <p:nvPr/>
          </p:nvSpPr>
          <p:spPr>
            <a:xfrm rot="1800000">
              <a:off x="7549117" y="2868778"/>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73" name="Freeform 72"/>
            <p:cNvSpPr/>
            <p:nvPr/>
          </p:nvSpPr>
          <p:spPr>
            <a:xfrm rot="1800000">
              <a:off x="8306521" y="4055629"/>
              <a:ext cx="1243407" cy="1388236"/>
            </a:xfrm>
            <a:custGeom>
              <a:avLst/>
              <a:gdLst>
                <a:gd name="connsiteX0" fmla="*/ 0 w 1601400"/>
                <a:gd name="connsiteY0" fmla="*/ 694118 h 1388236"/>
                <a:gd name="connsiteX1" fmla="*/ 396258 w 1601400"/>
                <a:gd name="connsiteY1" fmla="*/ 0 h 1388236"/>
                <a:gd name="connsiteX2" fmla="*/ 1205142 w 1601400"/>
                <a:gd name="connsiteY2" fmla="*/ 0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601400"/>
                <a:gd name="connsiteY0" fmla="*/ 694118 h 1388236"/>
                <a:gd name="connsiteX1" fmla="*/ 396258 w 1601400"/>
                <a:gd name="connsiteY1" fmla="*/ 0 h 1388236"/>
                <a:gd name="connsiteX2" fmla="*/ 474029 w 1601400"/>
                <a:gd name="connsiteY2" fmla="*/ 4016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243407"/>
                <a:gd name="connsiteY0" fmla="*/ 694118 h 1388236"/>
                <a:gd name="connsiteX1" fmla="*/ 396258 w 1243407"/>
                <a:gd name="connsiteY1" fmla="*/ 0 h 1388236"/>
                <a:gd name="connsiteX2" fmla="*/ 474029 w 1243407"/>
                <a:gd name="connsiteY2" fmla="*/ 4016 h 1388236"/>
                <a:gd name="connsiteX3" fmla="*/ 1243407 w 1243407"/>
                <a:gd name="connsiteY3" fmla="*/ 1325983 h 1388236"/>
                <a:gd name="connsiteX4" fmla="*/ 1205142 w 1243407"/>
                <a:gd name="connsiteY4" fmla="*/ 1388236 h 1388236"/>
                <a:gd name="connsiteX5" fmla="*/ 396258 w 1243407"/>
                <a:gd name="connsiteY5" fmla="*/ 1388236 h 1388236"/>
                <a:gd name="connsiteX6" fmla="*/ 0 w 1243407"/>
                <a:gd name="connsiteY6" fmla="*/ 694118 h 138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3407" h="1388236">
                  <a:moveTo>
                    <a:pt x="0" y="694118"/>
                  </a:moveTo>
                  <a:lnTo>
                    <a:pt x="396258" y="0"/>
                  </a:lnTo>
                  <a:lnTo>
                    <a:pt x="474029" y="4016"/>
                  </a:lnTo>
                  <a:lnTo>
                    <a:pt x="1243407" y="1325983"/>
                  </a:lnTo>
                  <a:lnTo>
                    <a:pt x="1205142" y="1388236"/>
                  </a:lnTo>
                  <a:lnTo>
                    <a:pt x="396258" y="1388236"/>
                  </a:lnTo>
                  <a:lnTo>
                    <a:pt x="0" y="694118"/>
                  </a:lnTo>
                  <a:close/>
                </a:path>
              </a:pathLst>
            </a:custGeom>
            <a:solidFill>
              <a:schemeClr val="bg1">
                <a:alpha val="4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74" name="Freeform 73"/>
            <p:cNvSpPr/>
            <p:nvPr/>
          </p:nvSpPr>
          <p:spPr>
            <a:xfrm rot="1800000">
              <a:off x="8306771" y="1511524"/>
              <a:ext cx="1241871" cy="1388822"/>
            </a:xfrm>
            <a:custGeom>
              <a:avLst/>
              <a:gdLst>
                <a:gd name="connsiteX0" fmla="*/ 0 w 1601400"/>
                <a:gd name="connsiteY0" fmla="*/ 694118 h 1388236"/>
                <a:gd name="connsiteX1" fmla="*/ 396258 w 1601400"/>
                <a:gd name="connsiteY1" fmla="*/ 0 h 1388236"/>
                <a:gd name="connsiteX2" fmla="*/ 1205142 w 1601400"/>
                <a:gd name="connsiteY2" fmla="*/ 0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601400"/>
                <a:gd name="connsiteY0" fmla="*/ 694704 h 1388822"/>
                <a:gd name="connsiteX1" fmla="*/ 396258 w 1601400"/>
                <a:gd name="connsiteY1" fmla="*/ 586 h 1388822"/>
                <a:gd name="connsiteX2" fmla="*/ 482002 w 1601400"/>
                <a:gd name="connsiteY2" fmla="*/ 0 h 1388822"/>
                <a:gd name="connsiteX3" fmla="*/ 1601400 w 1601400"/>
                <a:gd name="connsiteY3" fmla="*/ 694704 h 1388822"/>
                <a:gd name="connsiteX4" fmla="*/ 1205142 w 1601400"/>
                <a:gd name="connsiteY4" fmla="*/ 1388822 h 1388822"/>
                <a:gd name="connsiteX5" fmla="*/ 396258 w 1601400"/>
                <a:gd name="connsiteY5" fmla="*/ 1388822 h 1388822"/>
                <a:gd name="connsiteX6" fmla="*/ 0 w 1601400"/>
                <a:gd name="connsiteY6" fmla="*/ 694704 h 1388822"/>
                <a:gd name="connsiteX0" fmla="*/ 0 w 1241871"/>
                <a:gd name="connsiteY0" fmla="*/ 694704 h 1388822"/>
                <a:gd name="connsiteX1" fmla="*/ 396258 w 1241871"/>
                <a:gd name="connsiteY1" fmla="*/ 586 h 1388822"/>
                <a:gd name="connsiteX2" fmla="*/ 482002 w 1241871"/>
                <a:gd name="connsiteY2" fmla="*/ 0 h 1388822"/>
                <a:gd name="connsiteX3" fmla="*/ 1241871 w 1241871"/>
                <a:gd name="connsiteY3" fmla="*/ 1323912 h 1388822"/>
                <a:gd name="connsiteX4" fmla="*/ 1205142 w 1241871"/>
                <a:gd name="connsiteY4" fmla="*/ 1388822 h 1388822"/>
                <a:gd name="connsiteX5" fmla="*/ 396258 w 1241871"/>
                <a:gd name="connsiteY5" fmla="*/ 1388822 h 1388822"/>
                <a:gd name="connsiteX6" fmla="*/ 0 w 1241871"/>
                <a:gd name="connsiteY6" fmla="*/ 694704 h 1388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871" h="1388822">
                  <a:moveTo>
                    <a:pt x="0" y="694704"/>
                  </a:moveTo>
                  <a:lnTo>
                    <a:pt x="396258" y="586"/>
                  </a:lnTo>
                  <a:lnTo>
                    <a:pt x="482002" y="0"/>
                  </a:lnTo>
                  <a:lnTo>
                    <a:pt x="1241871" y="1323912"/>
                  </a:lnTo>
                  <a:lnTo>
                    <a:pt x="1205142" y="1388822"/>
                  </a:lnTo>
                  <a:lnTo>
                    <a:pt x="396258" y="1388822"/>
                  </a:lnTo>
                  <a:lnTo>
                    <a:pt x="0" y="694704"/>
                  </a:lnTo>
                  <a:close/>
                </a:path>
              </a:pathLst>
            </a:cu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grpSp>
      <p:sp>
        <p:nvSpPr>
          <p:cNvPr id="2" name="Title 1"/>
          <p:cNvSpPr>
            <a:spLocks noGrp="1"/>
          </p:cNvSpPr>
          <p:nvPr>
            <p:ph type="title"/>
          </p:nvPr>
        </p:nvSpPr>
        <p:spPr>
          <a:xfrm>
            <a:off x="6312565" y="1323984"/>
            <a:ext cx="4401312" cy="1463040"/>
          </a:xfrm>
        </p:spPr>
        <p:txBody>
          <a:bodyPr anchor="b">
            <a:normAutofit/>
          </a:bodyPr>
          <a:lstStyle>
            <a:lvl1pPr algn="l">
              <a:defRPr sz="2100" b="0"/>
            </a:lvl1pPr>
          </a:lstStyle>
          <a:p>
            <a:r>
              <a:rPr lang="en-US"/>
              <a:t>Click to edit Master title style</a:t>
            </a:r>
          </a:p>
        </p:txBody>
      </p:sp>
      <p:sp>
        <p:nvSpPr>
          <p:cNvPr id="4" name="Text Placeholder 3"/>
          <p:cNvSpPr>
            <a:spLocks noGrp="1"/>
          </p:cNvSpPr>
          <p:nvPr>
            <p:ph type="body" sz="half" idx="2"/>
          </p:nvPr>
        </p:nvSpPr>
        <p:spPr>
          <a:xfrm>
            <a:off x="6312842" y="2796171"/>
            <a:ext cx="4400764" cy="1519561"/>
          </a:xfrm>
        </p:spPr>
        <p:txBody>
          <a:bodyPr>
            <a:normAutofit/>
          </a:bodyPr>
          <a:lstStyle>
            <a:lvl1pPr marL="0" indent="0">
              <a:buNone/>
              <a:defRPr sz="1200">
                <a:solidFill>
                  <a:srgbClr val="424242"/>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5" name="Date Placeholder 3"/>
          <p:cNvSpPr>
            <a:spLocks noGrp="1"/>
          </p:cNvSpPr>
          <p:nvPr>
            <p:ph type="dt" sz="half" idx="10"/>
          </p:nvPr>
        </p:nvSpPr>
        <p:spPr>
          <a:xfrm>
            <a:off x="1251588" y="6356353"/>
            <a:ext cx="121073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7F4CE-098B-AC47-9403-6702D754860E}" type="datetimeFigureOut">
              <a:rPr lang="en-US" smtClean="0"/>
              <a:t>1/22/2021</a:t>
            </a:fld>
            <a:endParaRPr lang="en-US" dirty="0"/>
          </a:p>
        </p:txBody>
      </p:sp>
      <p:sp>
        <p:nvSpPr>
          <p:cNvPr id="56" name="Footer Placeholder 4"/>
          <p:cNvSpPr>
            <a:spLocks noGrp="1"/>
          </p:cNvSpPr>
          <p:nvPr>
            <p:ph type="ftr" sz="quarter" idx="3"/>
          </p:nvPr>
        </p:nvSpPr>
        <p:spPr>
          <a:xfrm>
            <a:off x="2654042" y="6356353"/>
            <a:ext cx="77737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57" name="Slide Number Placeholder 5"/>
          <p:cNvSpPr>
            <a:spLocks noGrp="1"/>
          </p:cNvSpPr>
          <p:nvPr>
            <p:ph type="sldNum" sz="quarter" idx="4"/>
          </p:nvPr>
        </p:nvSpPr>
        <p:spPr>
          <a:xfrm>
            <a:off x="289400" y="6356353"/>
            <a:ext cx="77046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l"/>
            <a:fld id="{ABCABC6B-F667-1540-8370-D056DC2C0FCE}" type="slidenum">
              <a:rPr lang="en-US" smtClean="0"/>
              <a:pPr algn="l"/>
              <a:t>‹#›</a:t>
            </a:fld>
            <a:endParaRPr lang="en-US" dirty="0"/>
          </a:p>
        </p:txBody>
      </p:sp>
    </p:spTree>
    <p:extLst>
      <p:ext uri="{BB962C8B-B14F-4D97-AF65-F5344CB8AC3E}">
        <p14:creationId xmlns:p14="http://schemas.microsoft.com/office/powerpoint/2010/main" val="403281403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1391326" y="1295402"/>
            <a:ext cx="9036422" cy="453722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itle 1"/>
          <p:cNvSpPr>
            <a:spLocks noGrp="1"/>
          </p:cNvSpPr>
          <p:nvPr>
            <p:ph type="title" hasCustomPrompt="1"/>
          </p:nvPr>
        </p:nvSpPr>
        <p:spPr>
          <a:xfrm>
            <a:off x="289400" y="169154"/>
            <a:ext cx="11634376" cy="654576"/>
          </a:xfrm>
        </p:spPr>
        <p:txBody>
          <a:bodyPr>
            <a:normAutofit/>
          </a:bodyPr>
          <a:lstStyle>
            <a:lvl1pPr>
              <a:defRPr sz="3600" b="1" i="0" baseline="0">
                <a:solidFill>
                  <a:schemeClr val="tx1"/>
                </a:solidFill>
                <a:latin typeface="+mj-lt"/>
                <a:ea typeface="Tahoma" charset="0"/>
                <a:cs typeface="Tahoma" charset="0"/>
              </a:defRPr>
            </a:lvl1pPr>
          </a:lstStyle>
          <a:p>
            <a:r>
              <a:rPr lang="en-US"/>
              <a:t>Slide Title</a:t>
            </a:r>
          </a:p>
        </p:txBody>
      </p:sp>
      <p:sp>
        <p:nvSpPr>
          <p:cNvPr id="13" name="Subtitle 2"/>
          <p:cNvSpPr>
            <a:spLocks noGrp="1"/>
          </p:cNvSpPr>
          <p:nvPr>
            <p:ph type="subTitle" idx="15" hasCustomPrompt="1"/>
          </p:nvPr>
        </p:nvSpPr>
        <p:spPr>
          <a:xfrm>
            <a:off x="289400" y="823731"/>
            <a:ext cx="11634376" cy="340973"/>
          </a:xfrm>
        </p:spPr>
        <p:txBody>
          <a:bodyPr>
            <a:normAutofit/>
          </a:bodyPr>
          <a:lstStyle>
            <a:lvl1pPr marL="0" indent="0" algn="l">
              <a:buNone/>
              <a:defRPr sz="1600" b="0" i="0">
                <a:solidFill>
                  <a:schemeClr val="tx1"/>
                </a:solidFill>
                <a:latin typeface="+mn-lt"/>
                <a:ea typeface="Tahoma" charset="0"/>
                <a:cs typeface="Tahoma"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 </a:t>
            </a:r>
          </a:p>
        </p:txBody>
      </p:sp>
      <p:sp>
        <p:nvSpPr>
          <p:cNvPr id="9" name="Date Placeholder 3"/>
          <p:cNvSpPr>
            <a:spLocks noGrp="1"/>
          </p:cNvSpPr>
          <p:nvPr>
            <p:ph type="dt" sz="half" idx="2"/>
          </p:nvPr>
        </p:nvSpPr>
        <p:spPr>
          <a:xfrm>
            <a:off x="1251588" y="6356353"/>
            <a:ext cx="121073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7F4CE-098B-AC47-9403-6702D754860E}" type="datetimeFigureOut">
              <a:rPr lang="en-US" smtClean="0"/>
              <a:t>1/22/2021</a:t>
            </a:fld>
            <a:endParaRPr lang="en-US" dirty="0"/>
          </a:p>
        </p:txBody>
      </p:sp>
      <p:sp>
        <p:nvSpPr>
          <p:cNvPr id="10" name="Footer Placeholder 4"/>
          <p:cNvSpPr>
            <a:spLocks noGrp="1"/>
          </p:cNvSpPr>
          <p:nvPr>
            <p:ph type="ftr" sz="quarter" idx="3"/>
          </p:nvPr>
        </p:nvSpPr>
        <p:spPr>
          <a:xfrm>
            <a:off x="2654042" y="6356353"/>
            <a:ext cx="77737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1" name="Slide Number Placeholder 5"/>
          <p:cNvSpPr>
            <a:spLocks noGrp="1"/>
          </p:cNvSpPr>
          <p:nvPr>
            <p:ph type="sldNum" sz="quarter" idx="4"/>
          </p:nvPr>
        </p:nvSpPr>
        <p:spPr>
          <a:xfrm>
            <a:off x="289400" y="6356353"/>
            <a:ext cx="770467"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lgn="l"/>
            <a:fld id="{ABCABC6B-F667-1540-8370-D056DC2C0FCE}" type="slidenum">
              <a:rPr lang="en-US" smtClean="0"/>
              <a:pPr algn="l"/>
              <a:t>‹#›</a:t>
            </a:fld>
            <a:endParaRPr lang="en-US" dirty="0"/>
          </a:p>
        </p:txBody>
      </p:sp>
    </p:spTree>
    <p:extLst>
      <p:ext uri="{BB962C8B-B14F-4D97-AF65-F5344CB8AC3E}">
        <p14:creationId xmlns:p14="http://schemas.microsoft.com/office/powerpoint/2010/main" val="7189871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3" y="1030147"/>
            <a:ext cx="1979270" cy="4780344"/>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1404396" y="1030147"/>
            <a:ext cx="7231605" cy="47803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7996518" y="224496"/>
            <a:ext cx="2844800" cy="365125"/>
          </a:xfrm>
          <a:prstGeom prst="rect">
            <a:avLst/>
          </a:prstGeom>
        </p:spPr>
        <p:txBody>
          <a:bodyPr/>
          <a:lstStyle/>
          <a:p>
            <a:endParaRPr lang="en-US" dirty="0"/>
          </a:p>
        </p:txBody>
      </p:sp>
      <p:sp>
        <p:nvSpPr>
          <p:cNvPr id="5" name="Footer Placeholder 4"/>
          <p:cNvSpPr>
            <a:spLocks noGrp="1"/>
          </p:cNvSpPr>
          <p:nvPr>
            <p:ph type="ftr" sz="quarter" idx="11"/>
          </p:nvPr>
        </p:nvSpPr>
        <p:spPr>
          <a:xfrm>
            <a:off x="6636830" y="6040422"/>
            <a:ext cx="4669536"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6198796" y="224495"/>
            <a:ext cx="1776208" cy="365125"/>
          </a:xfrm>
          <a:prstGeom prst="rect">
            <a:avLst/>
          </a:prstGeom>
        </p:spPr>
        <p:txBody>
          <a:bodyPr/>
          <a:lstStyle/>
          <a:p>
            <a:fld id="{FDD84730-9A28-D44A-A27A-CC381838E885}" type="slidenum">
              <a:rPr lang="en-US" smtClean="0"/>
              <a:t>‹#›</a:t>
            </a:fld>
            <a:endParaRPr lang="en-US" dirty="0"/>
          </a:p>
        </p:txBody>
      </p:sp>
    </p:spTree>
    <p:extLst>
      <p:ext uri="{BB962C8B-B14F-4D97-AF65-F5344CB8AC3E}">
        <p14:creationId xmlns:p14="http://schemas.microsoft.com/office/powerpoint/2010/main" val="42630800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F5BFF-EC91-4D57-B8AF-BAF720C8CF9A}"/>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79B21F6F-E84C-4BF6-B07C-936F95D6D695}"/>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5FE6BA2-8F19-42F5-AC94-68AEF05738A3}"/>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22/01/2021</a:t>
            </a:fld>
            <a:endParaRPr lang="en-GB" dirty="0"/>
          </a:p>
        </p:txBody>
      </p:sp>
      <p:sp>
        <p:nvSpPr>
          <p:cNvPr id="5" name="Footer Placeholder 4">
            <a:extLst>
              <a:ext uri="{FF2B5EF4-FFF2-40B4-BE49-F238E27FC236}">
                <a16:creationId xmlns:a16="http://schemas.microsoft.com/office/drawing/2014/main" id="{B992754A-C159-43DD-9EAF-C0701E4AE266}"/>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6" name="Slide Number Placeholder 5">
            <a:extLst>
              <a:ext uri="{FF2B5EF4-FFF2-40B4-BE49-F238E27FC236}">
                <a16:creationId xmlns:a16="http://schemas.microsoft.com/office/drawing/2014/main" id="{E98CBA2A-529F-4332-ABAA-A6DC60CE30EE}"/>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dirty="0"/>
          </a:p>
        </p:txBody>
      </p:sp>
    </p:spTree>
    <p:extLst>
      <p:ext uri="{BB962C8B-B14F-4D97-AF65-F5344CB8AC3E}">
        <p14:creationId xmlns:p14="http://schemas.microsoft.com/office/powerpoint/2010/main" val="3220076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FE01F-91E4-488F-AE36-47997B9196FE}"/>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CF7407F-7FA6-49C7-93A5-B47A8B5EACF4}"/>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88FDC2CB-45BE-435D-BB75-D9B3E261A01A}"/>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626AFE0-A168-4C26-881E-0D1A9D1C25D5}"/>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22/01/2021</a:t>
            </a:fld>
            <a:endParaRPr lang="en-GB" dirty="0"/>
          </a:p>
        </p:txBody>
      </p:sp>
      <p:sp>
        <p:nvSpPr>
          <p:cNvPr id="6" name="Footer Placeholder 5">
            <a:extLst>
              <a:ext uri="{FF2B5EF4-FFF2-40B4-BE49-F238E27FC236}">
                <a16:creationId xmlns:a16="http://schemas.microsoft.com/office/drawing/2014/main" id="{C97771A8-2A1F-426E-8C09-C61E32B3B382}"/>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7" name="Slide Number Placeholder 6">
            <a:extLst>
              <a:ext uri="{FF2B5EF4-FFF2-40B4-BE49-F238E27FC236}">
                <a16:creationId xmlns:a16="http://schemas.microsoft.com/office/drawing/2014/main" id="{5418F2B2-A16E-48BA-AB73-97A028EA7C82}"/>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dirty="0"/>
          </a:p>
        </p:txBody>
      </p:sp>
    </p:spTree>
    <p:extLst>
      <p:ext uri="{BB962C8B-B14F-4D97-AF65-F5344CB8AC3E}">
        <p14:creationId xmlns:p14="http://schemas.microsoft.com/office/powerpoint/2010/main" val="36778591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EA433-C02F-48DE-B04A-0A7294BAD3D0}"/>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D3F7D8A-785A-4444-A372-A724888C419D}"/>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E6A8AED-7DF5-4629-9768-4AB28B1ACB66}"/>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32ED5E5-F896-431C-B67E-23A7B16886BA}"/>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9F3DD51-4EE4-40F3-937E-7CB16BFED301}"/>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32A03E80-3035-415A-88F4-CCFC07F2CCEB}"/>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22/01/2021</a:t>
            </a:fld>
            <a:endParaRPr lang="en-GB" dirty="0"/>
          </a:p>
        </p:txBody>
      </p:sp>
      <p:sp>
        <p:nvSpPr>
          <p:cNvPr id="8" name="Footer Placeholder 7">
            <a:extLst>
              <a:ext uri="{FF2B5EF4-FFF2-40B4-BE49-F238E27FC236}">
                <a16:creationId xmlns:a16="http://schemas.microsoft.com/office/drawing/2014/main" id="{CC8C4D06-24D5-458B-A7EE-ED092CF4948F}"/>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9" name="Slide Number Placeholder 8">
            <a:extLst>
              <a:ext uri="{FF2B5EF4-FFF2-40B4-BE49-F238E27FC236}">
                <a16:creationId xmlns:a16="http://schemas.microsoft.com/office/drawing/2014/main" id="{D427EB91-5FFD-4537-8D42-07157B9C106C}"/>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dirty="0"/>
          </a:p>
        </p:txBody>
      </p:sp>
    </p:spTree>
    <p:extLst>
      <p:ext uri="{BB962C8B-B14F-4D97-AF65-F5344CB8AC3E}">
        <p14:creationId xmlns:p14="http://schemas.microsoft.com/office/powerpoint/2010/main" val="24209675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74479-E630-4C44-B4F2-D260D88A733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173AC05B-5954-4626-A3FC-50B922526B6B}"/>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22/01/2021</a:t>
            </a:fld>
            <a:endParaRPr lang="en-GB" dirty="0"/>
          </a:p>
        </p:txBody>
      </p:sp>
      <p:sp>
        <p:nvSpPr>
          <p:cNvPr id="4" name="Footer Placeholder 3">
            <a:extLst>
              <a:ext uri="{FF2B5EF4-FFF2-40B4-BE49-F238E27FC236}">
                <a16:creationId xmlns:a16="http://schemas.microsoft.com/office/drawing/2014/main" id="{B89FCADA-1B12-4EA3-B5DC-4673A2E50839}"/>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5" name="Slide Number Placeholder 4">
            <a:extLst>
              <a:ext uri="{FF2B5EF4-FFF2-40B4-BE49-F238E27FC236}">
                <a16:creationId xmlns:a16="http://schemas.microsoft.com/office/drawing/2014/main" id="{30DE6549-6D9A-49AC-B145-36A24F659A07}"/>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dirty="0"/>
          </a:p>
        </p:txBody>
      </p:sp>
    </p:spTree>
    <p:extLst>
      <p:ext uri="{BB962C8B-B14F-4D97-AF65-F5344CB8AC3E}">
        <p14:creationId xmlns:p14="http://schemas.microsoft.com/office/powerpoint/2010/main" val="35110188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A771F6-F0BC-4384-8E3C-FD6F20705876}"/>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22/01/2021</a:t>
            </a:fld>
            <a:endParaRPr lang="en-GB" dirty="0"/>
          </a:p>
        </p:txBody>
      </p:sp>
      <p:sp>
        <p:nvSpPr>
          <p:cNvPr id="3" name="Footer Placeholder 2">
            <a:extLst>
              <a:ext uri="{FF2B5EF4-FFF2-40B4-BE49-F238E27FC236}">
                <a16:creationId xmlns:a16="http://schemas.microsoft.com/office/drawing/2014/main" id="{DC3CDA77-59EA-4FE3-80D5-1567D7A312E0}"/>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4" name="Slide Number Placeholder 3">
            <a:extLst>
              <a:ext uri="{FF2B5EF4-FFF2-40B4-BE49-F238E27FC236}">
                <a16:creationId xmlns:a16="http://schemas.microsoft.com/office/drawing/2014/main" id="{FCBDD0B5-516F-4E62-950C-FAF9C6676141}"/>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dirty="0"/>
          </a:p>
        </p:txBody>
      </p:sp>
    </p:spTree>
    <p:extLst>
      <p:ext uri="{BB962C8B-B14F-4D97-AF65-F5344CB8AC3E}">
        <p14:creationId xmlns:p14="http://schemas.microsoft.com/office/powerpoint/2010/main" val="1655000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AA5E7-AF90-4D8C-A22E-7F734D268BA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F2F420EF-EE35-48EF-861E-CA3D7FC6E127}"/>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3F063EB9-F138-4340-AC46-3694F9FE4270}"/>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7AC08E-E587-42DA-BD42-748F9C4BBFEC}"/>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22/01/2021</a:t>
            </a:fld>
            <a:endParaRPr lang="en-GB" dirty="0"/>
          </a:p>
        </p:txBody>
      </p:sp>
      <p:sp>
        <p:nvSpPr>
          <p:cNvPr id="6" name="Footer Placeholder 5">
            <a:extLst>
              <a:ext uri="{FF2B5EF4-FFF2-40B4-BE49-F238E27FC236}">
                <a16:creationId xmlns:a16="http://schemas.microsoft.com/office/drawing/2014/main" id="{537565B5-3B0F-496F-9AFB-7ABF80DD5ECF}"/>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7" name="Slide Number Placeholder 6">
            <a:extLst>
              <a:ext uri="{FF2B5EF4-FFF2-40B4-BE49-F238E27FC236}">
                <a16:creationId xmlns:a16="http://schemas.microsoft.com/office/drawing/2014/main" id="{D44BC3F7-38BA-4D47-AD85-B531E72A496E}"/>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dirty="0"/>
          </a:p>
        </p:txBody>
      </p:sp>
    </p:spTree>
    <p:extLst>
      <p:ext uri="{BB962C8B-B14F-4D97-AF65-F5344CB8AC3E}">
        <p14:creationId xmlns:p14="http://schemas.microsoft.com/office/powerpoint/2010/main" val="38466680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6394B-89D6-4B45-A5F2-0155A010B7CB}"/>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29F09142-9755-458F-AC67-9A30C36D174A}"/>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4" name="Text Placeholder 3">
            <a:extLst>
              <a:ext uri="{FF2B5EF4-FFF2-40B4-BE49-F238E27FC236}">
                <a16:creationId xmlns:a16="http://schemas.microsoft.com/office/drawing/2014/main" id="{CAE6984C-1C69-4684-81E4-3C2C93CABFB1}"/>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91E6AE-837D-46DB-9F54-F9D447A4986D}"/>
              </a:ext>
            </a:extLst>
          </p:cNvPr>
          <p:cNvSpPr>
            <a:spLocks noGrp="1"/>
          </p:cNvSpPr>
          <p:nvPr>
            <p:ph type="dt" sz="half" idx="10"/>
          </p:nvPr>
        </p:nvSpPr>
        <p:spPr>
          <a:xfrm>
            <a:off x="838200" y="6356350"/>
            <a:ext cx="2743200" cy="365125"/>
          </a:xfrm>
          <a:prstGeom prst="rect">
            <a:avLst/>
          </a:prstGeom>
        </p:spPr>
        <p:txBody>
          <a:bodyPr/>
          <a:lstStyle/>
          <a:p>
            <a:fld id="{E885B747-BE7F-405E-BE85-338BBEB3E80C}" type="datetimeFigureOut">
              <a:rPr lang="en-GB" smtClean="0"/>
              <a:t>22/01/2021</a:t>
            </a:fld>
            <a:endParaRPr lang="en-GB" dirty="0"/>
          </a:p>
        </p:txBody>
      </p:sp>
      <p:sp>
        <p:nvSpPr>
          <p:cNvPr id="6" name="Footer Placeholder 5">
            <a:extLst>
              <a:ext uri="{FF2B5EF4-FFF2-40B4-BE49-F238E27FC236}">
                <a16:creationId xmlns:a16="http://schemas.microsoft.com/office/drawing/2014/main" id="{3F0E130B-D68D-47C2-854C-D3A048C01EB7}"/>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7" name="Slide Number Placeholder 6">
            <a:extLst>
              <a:ext uri="{FF2B5EF4-FFF2-40B4-BE49-F238E27FC236}">
                <a16:creationId xmlns:a16="http://schemas.microsoft.com/office/drawing/2014/main" id="{A720B867-1BCD-4783-84FE-D3F520D5A8FE}"/>
              </a:ext>
            </a:extLst>
          </p:cNvPr>
          <p:cNvSpPr>
            <a:spLocks noGrp="1"/>
          </p:cNvSpPr>
          <p:nvPr>
            <p:ph type="sldNum" sz="quarter" idx="12"/>
          </p:nvPr>
        </p:nvSpPr>
        <p:spPr>
          <a:xfrm>
            <a:off x="8610600" y="6356350"/>
            <a:ext cx="2743200" cy="365125"/>
          </a:xfrm>
          <a:prstGeom prst="rect">
            <a:avLst/>
          </a:prstGeom>
        </p:spPr>
        <p:txBody>
          <a:bodyPr/>
          <a:lstStyle/>
          <a:p>
            <a:fld id="{33154774-E818-4408-B60F-5CF8FED098ED}" type="slidenum">
              <a:rPr lang="en-GB" smtClean="0"/>
              <a:t>‹#›</a:t>
            </a:fld>
            <a:endParaRPr lang="en-GB" dirty="0"/>
          </a:p>
        </p:txBody>
      </p:sp>
    </p:spTree>
    <p:extLst>
      <p:ext uri="{BB962C8B-B14F-4D97-AF65-F5344CB8AC3E}">
        <p14:creationId xmlns:p14="http://schemas.microsoft.com/office/powerpoint/2010/main" val="27463833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2.emf"/><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559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29010368"/>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05596"/>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1099" y="235565"/>
            <a:ext cx="4179388" cy="602635"/>
          </a:xfrm>
          <a:prstGeom prst="rect">
            <a:avLst/>
          </a:prstGeom>
          <a:noFill/>
          <a:ln>
            <a:noFill/>
          </a:ln>
        </p:spPr>
        <p:txBody>
          <a:bodyPr vert="horz" lIns="91440" tIns="45720" rIns="91440" bIns="45720" rtlCol="0" anchor="t" anchorCtr="0">
            <a:normAutofit/>
          </a:bodyPr>
          <a:lstStyle/>
          <a:p>
            <a:r>
              <a:rPr lang="en-US"/>
              <a:t>Slide Title</a:t>
            </a:r>
          </a:p>
        </p:txBody>
      </p:sp>
      <p:sp>
        <p:nvSpPr>
          <p:cNvPr id="3" name="Text Placeholder 2"/>
          <p:cNvSpPr>
            <a:spLocks noGrp="1"/>
          </p:cNvSpPr>
          <p:nvPr>
            <p:ph type="body" idx="1"/>
          </p:nvPr>
        </p:nvSpPr>
        <p:spPr>
          <a:xfrm>
            <a:off x="381100" y="1078994"/>
            <a:ext cx="11382164" cy="47536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8" name="Picture 7"/>
          <p:cNvPicPr>
            <a:picLocks noChangeAspect="1"/>
          </p:cNvPicPr>
          <p:nvPr userDrawn="1"/>
        </p:nvPicPr>
        <p:blipFill>
          <a:blip r:embed="rId13"/>
          <a:stretch>
            <a:fillRect/>
          </a:stretch>
        </p:blipFill>
        <p:spPr>
          <a:xfrm>
            <a:off x="10594560" y="6365877"/>
            <a:ext cx="1168704" cy="355600"/>
          </a:xfrm>
          <a:prstGeom prst="rect">
            <a:avLst/>
          </a:prstGeom>
        </p:spPr>
      </p:pic>
      <p:sp>
        <p:nvSpPr>
          <p:cNvPr id="6" name="Date Placeholder 3"/>
          <p:cNvSpPr>
            <a:spLocks noGrp="1"/>
          </p:cNvSpPr>
          <p:nvPr>
            <p:ph type="dt" sz="half" idx="2"/>
          </p:nvPr>
        </p:nvSpPr>
        <p:spPr>
          <a:xfrm>
            <a:off x="1391324" y="6356353"/>
            <a:ext cx="1210733"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277F4CE-098B-AC47-9403-6702D754860E}" type="datetimeFigureOut">
              <a:rPr lang="en-US" smtClean="0"/>
              <a:t>1/22/2021</a:t>
            </a:fld>
            <a:endParaRPr lang="en-US" dirty="0"/>
          </a:p>
        </p:txBody>
      </p:sp>
      <p:sp>
        <p:nvSpPr>
          <p:cNvPr id="7" name="Footer Placeholder 4"/>
          <p:cNvSpPr>
            <a:spLocks noGrp="1"/>
          </p:cNvSpPr>
          <p:nvPr>
            <p:ph type="ftr" sz="quarter" idx="3"/>
          </p:nvPr>
        </p:nvSpPr>
        <p:spPr>
          <a:xfrm>
            <a:off x="2980605" y="6356353"/>
            <a:ext cx="7094728"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9" name="Slide Number Placeholder 5"/>
          <p:cNvSpPr>
            <a:spLocks noGrp="1"/>
          </p:cNvSpPr>
          <p:nvPr>
            <p:ph type="sldNum" sz="quarter" idx="4"/>
          </p:nvPr>
        </p:nvSpPr>
        <p:spPr>
          <a:xfrm>
            <a:off x="381099" y="6356353"/>
            <a:ext cx="770467"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CABC6B-F667-1540-8370-D056DC2C0FCE}" type="slidenum">
              <a:rPr lang="en-US" smtClean="0"/>
              <a:pPr/>
              <a:t>‹#›</a:t>
            </a:fld>
            <a:endParaRPr lang="en-US" dirty="0"/>
          </a:p>
        </p:txBody>
      </p:sp>
    </p:spTree>
    <p:extLst>
      <p:ext uri="{BB962C8B-B14F-4D97-AF65-F5344CB8AC3E}">
        <p14:creationId xmlns:p14="http://schemas.microsoft.com/office/powerpoint/2010/main" val="217313209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hdr="0" dt="0"/>
  <p:txStyles>
    <p:titleStyle>
      <a:lvl1pPr algn="l" defTabSz="685800" rtl="0" eaLnBrk="1" latinLnBrk="0" hangingPunct="1">
        <a:spcBef>
          <a:spcPct val="0"/>
        </a:spcBef>
        <a:buNone/>
        <a:defRPr sz="3000" b="1" i="0" kern="1200" baseline="0">
          <a:solidFill>
            <a:schemeClr val="accent1"/>
          </a:solidFill>
          <a:latin typeface="Century Gothic" charset="0"/>
          <a:ea typeface="Century Gothic" charset="0"/>
          <a:cs typeface="Century Gothic" charset="0"/>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05740" algn="l" defTabSz="685800" rtl="0" eaLnBrk="1" latinLnBrk="0" hangingPunct="1">
        <a:spcBef>
          <a:spcPct val="20000"/>
        </a:spcBef>
        <a:buClr>
          <a:schemeClr val="accent1"/>
        </a:buClr>
        <a:buSzPct val="120000"/>
        <a:buFont typeface="Arial" charset="0"/>
        <a:buChar char="•"/>
        <a:defRPr sz="1800" b="0" i="0" kern="1200">
          <a:solidFill>
            <a:schemeClr val="accent6"/>
          </a:solidFill>
          <a:latin typeface="Century Gothic" charset="0"/>
          <a:ea typeface="Century Gothic" charset="0"/>
          <a:cs typeface="Century Gothic" charset="0"/>
        </a:defRPr>
      </a:lvl1pPr>
      <a:lvl2pPr marL="480060" indent="-205740" algn="l" defTabSz="685800" rtl="0" eaLnBrk="1" latinLnBrk="0" hangingPunct="1">
        <a:spcBef>
          <a:spcPct val="20000"/>
        </a:spcBef>
        <a:buClr>
          <a:schemeClr val="accent1"/>
        </a:buClr>
        <a:buSzPct val="100000"/>
        <a:buFont typeface="Courier New" charset="0"/>
        <a:buChar char="o"/>
        <a:defRPr sz="1650" b="0" i="0" kern="1200">
          <a:solidFill>
            <a:schemeClr val="accent6"/>
          </a:solidFill>
          <a:latin typeface="Century Gothic" charset="0"/>
          <a:ea typeface="Century Gothic" charset="0"/>
          <a:cs typeface="Century Gothic" charset="0"/>
        </a:defRPr>
      </a:lvl2pPr>
      <a:lvl3pPr marL="685800" indent="-171450" algn="l" defTabSz="685800" rtl="0" eaLnBrk="1" latinLnBrk="0" hangingPunct="1">
        <a:spcBef>
          <a:spcPct val="20000"/>
        </a:spcBef>
        <a:buClr>
          <a:schemeClr val="accent1"/>
        </a:buClr>
        <a:buSzPct val="70000"/>
        <a:buFont typeface="Wingdings" charset="2"/>
        <a:buChar char="q"/>
        <a:defRPr sz="1500" b="0" i="0" kern="1200">
          <a:solidFill>
            <a:schemeClr val="accent6"/>
          </a:solidFill>
          <a:latin typeface="Century Gothic" charset="0"/>
          <a:ea typeface="Century Gothic" charset="0"/>
          <a:cs typeface="Century Gothic" charset="0"/>
        </a:defRPr>
      </a:lvl3pPr>
      <a:lvl4pPr marL="843534" indent="-171450" algn="l" defTabSz="685800" rtl="0" eaLnBrk="1" latinLnBrk="0" hangingPunct="1">
        <a:spcBef>
          <a:spcPct val="20000"/>
        </a:spcBef>
        <a:buClr>
          <a:schemeClr val="accent1"/>
        </a:buClr>
        <a:buSzPct val="100000"/>
        <a:buFont typeface="Wingdings" charset="2"/>
        <a:buChar char="§"/>
        <a:defRPr sz="1350" b="0" i="0" kern="1200">
          <a:solidFill>
            <a:schemeClr val="accent6"/>
          </a:solidFill>
          <a:latin typeface="Century Gothic" charset="0"/>
          <a:ea typeface="Century Gothic" charset="0"/>
          <a:cs typeface="Century Gothic" charset="0"/>
        </a:defRPr>
      </a:lvl4pPr>
      <a:lvl5pPr marL="994410" indent="-171450" algn="l" defTabSz="685800" rtl="0" eaLnBrk="1" latinLnBrk="0" hangingPunct="1">
        <a:spcBef>
          <a:spcPct val="20000"/>
        </a:spcBef>
        <a:buClr>
          <a:schemeClr val="accent1"/>
        </a:buClr>
        <a:buSzPct val="100000"/>
        <a:buFont typeface="Arial" charset="0"/>
        <a:buChar char="•"/>
        <a:defRPr sz="1200" b="0" i="0" kern="1200" baseline="0">
          <a:solidFill>
            <a:schemeClr val="accent6"/>
          </a:solidFill>
          <a:latin typeface="Century Gothic" charset="0"/>
          <a:ea typeface="Century Gothic" charset="0"/>
          <a:cs typeface="Century Gothic" charset="0"/>
        </a:defRPr>
      </a:lvl5pPr>
      <a:lvl6pPr marL="1138428" indent="-171450" algn="l" defTabSz="685800" rtl="0" eaLnBrk="1" latinLnBrk="0" hangingPunct="1">
        <a:spcBef>
          <a:spcPct val="20000"/>
        </a:spcBef>
        <a:buClr>
          <a:schemeClr val="accent1"/>
        </a:buClr>
        <a:buSzPct val="76000"/>
        <a:buFont typeface="Wingdings 2" pitchFamily="18" charset="2"/>
        <a:buChar char=""/>
        <a:defRPr sz="1050" kern="1200">
          <a:solidFill>
            <a:schemeClr val="tx2"/>
          </a:solidFill>
          <a:latin typeface="+mn-lt"/>
          <a:ea typeface="+mn-ea"/>
          <a:cs typeface="+mn-cs"/>
        </a:defRPr>
      </a:lvl6pPr>
      <a:lvl7pPr marL="1289304" indent="-171450" algn="l" defTabSz="685800" rtl="0" eaLnBrk="1" latinLnBrk="0" hangingPunct="1">
        <a:spcBef>
          <a:spcPct val="20000"/>
        </a:spcBef>
        <a:buClr>
          <a:schemeClr val="accent1"/>
        </a:buClr>
        <a:buSzPct val="76000"/>
        <a:buFont typeface="Wingdings 2" pitchFamily="18" charset="2"/>
        <a:buChar char=""/>
        <a:defRPr sz="1050" kern="1200">
          <a:solidFill>
            <a:schemeClr val="tx2"/>
          </a:solidFill>
          <a:latin typeface="+mn-lt"/>
          <a:ea typeface="+mn-ea"/>
          <a:cs typeface="+mn-cs"/>
        </a:defRPr>
      </a:lvl7pPr>
      <a:lvl8pPr marL="1440180" indent="-171450" algn="l" defTabSz="685800" rtl="0" eaLnBrk="1" latinLnBrk="0" hangingPunct="1">
        <a:spcBef>
          <a:spcPct val="20000"/>
        </a:spcBef>
        <a:buClr>
          <a:schemeClr val="accent1"/>
        </a:buClr>
        <a:buSzPct val="76000"/>
        <a:buFont typeface="Wingdings 2" pitchFamily="18" charset="2"/>
        <a:buChar char=""/>
        <a:defRPr sz="1050" kern="1200">
          <a:solidFill>
            <a:schemeClr val="tx2"/>
          </a:solidFill>
          <a:latin typeface="+mn-lt"/>
          <a:ea typeface="+mn-ea"/>
          <a:cs typeface="+mn-cs"/>
        </a:defRPr>
      </a:lvl8pPr>
      <a:lvl9pPr marL="1591056" indent="-171450" algn="l" defTabSz="685800" rtl="0" eaLnBrk="1" latinLnBrk="0" hangingPunct="1">
        <a:spcBef>
          <a:spcPct val="20000"/>
        </a:spcBef>
        <a:buClr>
          <a:schemeClr val="accent1"/>
        </a:buClr>
        <a:buSzPct val="76000"/>
        <a:buFont typeface="Wingdings 2" pitchFamily="18" charset="2"/>
        <a:buChar char=""/>
        <a:defRPr sz="1050" kern="1200">
          <a:solidFill>
            <a:schemeClr val="tx2"/>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comments" Target="../comments/comment1.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20.xml"/><Relationship Id="rId4" Type="http://schemas.openxmlformats.org/officeDocument/2006/relationships/image" Target="../media/image12.jp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E46CF-DE64-4B9D-A6BD-919740E72805}"/>
              </a:ext>
            </a:extLst>
          </p:cNvPr>
          <p:cNvSpPr>
            <a:spLocks noGrp="1"/>
          </p:cNvSpPr>
          <p:nvPr>
            <p:ph type="ctrTitle"/>
          </p:nvPr>
        </p:nvSpPr>
        <p:spPr/>
        <p:txBody>
          <a:bodyPr/>
          <a:lstStyle/>
          <a:p>
            <a:r>
              <a:rPr lang="en-US" dirty="0"/>
              <a:t>Harold Pulcher</a:t>
            </a:r>
          </a:p>
        </p:txBody>
      </p:sp>
      <p:sp>
        <p:nvSpPr>
          <p:cNvPr id="3" name="Subtitle 2">
            <a:extLst>
              <a:ext uri="{FF2B5EF4-FFF2-40B4-BE49-F238E27FC236}">
                <a16:creationId xmlns:a16="http://schemas.microsoft.com/office/drawing/2014/main" id="{F2A59755-05B3-4633-A4EA-0E6AFDAC6B6A}"/>
              </a:ext>
            </a:extLst>
          </p:cNvPr>
          <p:cNvSpPr>
            <a:spLocks noGrp="1"/>
          </p:cNvSpPr>
          <p:nvPr>
            <p:ph type="subTitle" idx="1"/>
          </p:nvPr>
        </p:nvSpPr>
        <p:spPr/>
        <p:txBody>
          <a:bodyPr/>
          <a:lstStyle/>
          <a:p>
            <a:r>
              <a:rPr lang="en-US" dirty="0"/>
              <a:t>Senior Consultant and Microsoft MVP</a:t>
            </a:r>
          </a:p>
        </p:txBody>
      </p:sp>
    </p:spTree>
    <p:extLst>
      <p:ext uri="{BB962C8B-B14F-4D97-AF65-F5344CB8AC3E}">
        <p14:creationId xmlns:p14="http://schemas.microsoft.com/office/powerpoint/2010/main" val="10500869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0D5CEA1-C53A-4834-8C82-E758783E92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
        <p:nvSpPr>
          <p:cNvPr id="30" name="Text Placeholder 29">
            <a:extLst>
              <a:ext uri="{FF2B5EF4-FFF2-40B4-BE49-F238E27FC236}">
                <a16:creationId xmlns:a16="http://schemas.microsoft.com/office/drawing/2014/main" id="{D11E1948-7CE3-4AD8-A626-214AD7DA351E}"/>
              </a:ext>
            </a:extLst>
          </p:cNvPr>
          <p:cNvSpPr>
            <a:spLocks noGrp="1"/>
          </p:cNvSpPr>
          <p:nvPr>
            <p:ph type="body" idx="1"/>
          </p:nvPr>
        </p:nvSpPr>
        <p:spPr/>
        <p:txBody>
          <a:bodyPr/>
          <a:lstStyle/>
          <a:p>
            <a:r>
              <a:rPr lang="en-US" dirty="0"/>
              <a:t>Have to have:</a:t>
            </a:r>
          </a:p>
        </p:txBody>
      </p:sp>
      <p:sp>
        <p:nvSpPr>
          <p:cNvPr id="31" name="Content Placeholder 30">
            <a:extLst>
              <a:ext uri="{FF2B5EF4-FFF2-40B4-BE49-F238E27FC236}">
                <a16:creationId xmlns:a16="http://schemas.microsoft.com/office/drawing/2014/main" id="{80A24A11-B8D3-476D-88B6-EC0D9A58D32D}"/>
              </a:ext>
            </a:extLst>
          </p:cNvPr>
          <p:cNvSpPr>
            <a:spLocks noGrp="1"/>
          </p:cNvSpPr>
          <p:nvPr>
            <p:ph sz="half" idx="2"/>
          </p:nvPr>
        </p:nvSpPr>
        <p:spPr/>
        <p:txBody>
          <a:bodyPr/>
          <a:lstStyle/>
          <a:p>
            <a:r>
              <a:rPr lang="en-US" dirty="0"/>
              <a:t>Supported OS</a:t>
            </a:r>
          </a:p>
          <a:p>
            <a:pPr lvl="1"/>
            <a:r>
              <a:rPr lang="en-US" dirty="0"/>
              <a:t>Ubuntu 20.04 in this presentation</a:t>
            </a:r>
          </a:p>
          <a:p>
            <a:r>
              <a:rPr lang="en-US" dirty="0"/>
              <a:t>.NET 5 SDK for your OS</a:t>
            </a:r>
          </a:p>
          <a:p>
            <a:pPr lvl="1"/>
            <a:r>
              <a:rPr lang="en-US" dirty="0"/>
              <a:t>Microsoft’s dependency package installed</a:t>
            </a:r>
          </a:p>
          <a:p>
            <a:r>
              <a:rPr lang="en-US" dirty="0"/>
              <a:t>Raspberry Pi 4</a:t>
            </a:r>
          </a:p>
          <a:p>
            <a:pPr lvl="1"/>
            <a:r>
              <a:rPr lang="en-US" dirty="0"/>
              <a:t>Pi 3’s will work.  Sorry Pi 2’s there is a current bug</a:t>
            </a:r>
          </a:p>
          <a:p>
            <a:r>
              <a:rPr lang="en-US" dirty="0"/>
              <a:t>Your favorite Linux editor</a:t>
            </a:r>
          </a:p>
          <a:p>
            <a:pPr lvl="1"/>
            <a:r>
              <a:rPr lang="en-US" dirty="0"/>
              <a:t>I like vi.  Anyone still use </a:t>
            </a:r>
            <a:r>
              <a:rPr lang="en-US" dirty="0" err="1"/>
              <a:t>emac’s</a:t>
            </a:r>
            <a:r>
              <a:rPr lang="en-US" dirty="0"/>
              <a:t>?</a:t>
            </a:r>
          </a:p>
          <a:p>
            <a:r>
              <a:rPr lang="en-US" dirty="0"/>
              <a:t>A network connection</a:t>
            </a:r>
          </a:p>
          <a:p>
            <a:pPr lvl="1"/>
            <a:r>
              <a:rPr lang="en-US" dirty="0"/>
              <a:t>Guessing I shouldn’t have to say this.</a:t>
            </a:r>
          </a:p>
          <a:p>
            <a:r>
              <a:rPr lang="en-US" dirty="0"/>
              <a:t>Access to ‘root’ on the Linux OS</a:t>
            </a:r>
          </a:p>
          <a:p>
            <a:endParaRPr lang="en-US" dirty="0"/>
          </a:p>
          <a:p>
            <a:endParaRPr lang="en-US" dirty="0"/>
          </a:p>
          <a:p>
            <a:endParaRPr lang="en-US" dirty="0"/>
          </a:p>
        </p:txBody>
      </p:sp>
      <p:sp>
        <p:nvSpPr>
          <p:cNvPr id="32" name="Text Placeholder 31">
            <a:extLst>
              <a:ext uri="{FF2B5EF4-FFF2-40B4-BE49-F238E27FC236}">
                <a16:creationId xmlns:a16="http://schemas.microsoft.com/office/drawing/2014/main" id="{A9053FB2-11AC-432A-8E85-47785D64D686}"/>
              </a:ext>
            </a:extLst>
          </p:cNvPr>
          <p:cNvSpPr>
            <a:spLocks noGrp="1"/>
          </p:cNvSpPr>
          <p:nvPr>
            <p:ph type="body" sz="quarter" idx="3"/>
          </p:nvPr>
        </p:nvSpPr>
        <p:spPr/>
        <p:txBody>
          <a:bodyPr/>
          <a:lstStyle/>
          <a:p>
            <a:r>
              <a:rPr lang="en-US" dirty="0"/>
              <a:t>Nice to have:</a:t>
            </a:r>
          </a:p>
        </p:txBody>
      </p:sp>
      <p:sp>
        <p:nvSpPr>
          <p:cNvPr id="33" name="Content Placeholder 32">
            <a:extLst>
              <a:ext uri="{FF2B5EF4-FFF2-40B4-BE49-F238E27FC236}">
                <a16:creationId xmlns:a16="http://schemas.microsoft.com/office/drawing/2014/main" id="{5BAD6938-EC7D-4E30-BE4E-F5C92ED0F4B5}"/>
              </a:ext>
            </a:extLst>
          </p:cNvPr>
          <p:cNvSpPr>
            <a:spLocks noGrp="1"/>
          </p:cNvSpPr>
          <p:nvPr>
            <p:ph sz="quarter" idx="4"/>
          </p:nvPr>
        </p:nvSpPr>
        <p:spPr/>
        <p:txBody>
          <a:bodyPr/>
          <a:lstStyle/>
          <a:p>
            <a:r>
              <a:rPr lang="en-US" dirty="0"/>
              <a:t>Visual Studio Code</a:t>
            </a:r>
          </a:p>
          <a:p>
            <a:pPr lvl="1"/>
            <a:r>
              <a:rPr lang="en-US" dirty="0"/>
              <a:t>Visual Studio Community </a:t>
            </a:r>
          </a:p>
          <a:p>
            <a:pPr lvl="1"/>
            <a:r>
              <a:rPr lang="en-US" dirty="0"/>
              <a:t>There are a few extensions</a:t>
            </a:r>
          </a:p>
          <a:p>
            <a:pPr lvl="2">
              <a:buClr>
                <a:schemeClr val="bg1"/>
              </a:buClr>
            </a:pPr>
            <a:r>
              <a:rPr lang="en-US" dirty="0"/>
              <a:t>Remote Development Extension Pack</a:t>
            </a:r>
          </a:p>
          <a:p>
            <a:r>
              <a:rPr lang="en-US" dirty="0"/>
              <a:t>Access to an SSH client</a:t>
            </a:r>
          </a:p>
          <a:p>
            <a:pPr lvl="1"/>
            <a:r>
              <a:rPr lang="en-US" dirty="0"/>
              <a:t>OpenSSH is now on Windows 10</a:t>
            </a:r>
          </a:p>
          <a:p>
            <a:r>
              <a:rPr lang="en-US" dirty="0"/>
              <a:t>WSL2</a:t>
            </a:r>
          </a:p>
          <a:p>
            <a:r>
              <a:rPr lang="en-US" dirty="0"/>
              <a:t>Windows Terminal</a:t>
            </a:r>
          </a:p>
          <a:p>
            <a:r>
              <a:rPr lang="en-US" dirty="0"/>
              <a:t>.NET 5 SDK for your OS</a:t>
            </a:r>
          </a:p>
          <a:p>
            <a:pPr lvl="1"/>
            <a:r>
              <a:rPr lang="en-US" dirty="0"/>
              <a:t>Windows 10 </a:t>
            </a:r>
          </a:p>
          <a:p>
            <a:endParaRPr lang="en-US" dirty="0"/>
          </a:p>
        </p:txBody>
      </p:sp>
      <p:sp>
        <p:nvSpPr>
          <p:cNvPr id="29" name="Title 28">
            <a:extLst>
              <a:ext uri="{FF2B5EF4-FFF2-40B4-BE49-F238E27FC236}">
                <a16:creationId xmlns:a16="http://schemas.microsoft.com/office/drawing/2014/main" id="{8FC696E4-A916-42CB-91E3-BADBEA1CB8E2}"/>
              </a:ext>
            </a:extLst>
          </p:cNvPr>
          <p:cNvSpPr>
            <a:spLocks noGrp="1"/>
          </p:cNvSpPr>
          <p:nvPr>
            <p:ph type="title"/>
          </p:nvPr>
        </p:nvSpPr>
        <p:spPr/>
        <p:txBody>
          <a:bodyPr/>
          <a:lstStyle/>
          <a:p>
            <a:r>
              <a:rPr lang="en-US" dirty="0"/>
              <a:t>Requirements….</a:t>
            </a:r>
          </a:p>
        </p:txBody>
      </p:sp>
      <p:sp>
        <p:nvSpPr>
          <p:cNvPr id="34" name="Subtitle 33">
            <a:extLst>
              <a:ext uri="{FF2B5EF4-FFF2-40B4-BE49-F238E27FC236}">
                <a16:creationId xmlns:a16="http://schemas.microsoft.com/office/drawing/2014/main" id="{336DB9DB-864E-4CFA-91E6-CC25660C61AD}"/>
              </a:ext>
            </a:extLst>
          </p:cNvPr>
          <p:cNvSpPr>
            <a:spLocks noGrp="1"/>
          </p:cNvSpPr>
          <p:nvPr>
            <p:ph type="subTitle" idx="15"/>
          </p:nvPr>
        </p:nvSpPr>
        <p:spPr/>
        <p:txBody>
          <a:bodyPr/>
          <a:lstStyle/>
          <a:p>
            <a:endParaRPr lang="en-US"/>
          </a:p>
        </p:txBody>
      </p:sp>
    </p:spTree>
    <p:extLst>
      <p:ext uri="{BB962C8B-B14F-4D97-AF65-F5344CB8AC3E}">
        <p14:creationId xmlns:p14="http://schemas.microsoft.com/office/powerpoint/2010/main" val="1072499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89F547-26CC-4A68-AE86-C59D7ACB3466}"/>
              </a:ext>
            </a:extLst>
          </p:cNvPr>
          <p:cNvSpPr txBox="1"/>
          <p:nvPr/>
        </p:nvSpPr>
        <p:spPr>
          <a:xfrm>
            <a:off x="518181" y="-143281"/>
            <a:ext cx="11155638" cy="1210011"/>
          </a:xfrm>
          <a:prstGeom prst="rect">
            <a:avLst/>
          </a:prstGeom>
          <a:noFill/>
        </p:spPr>
        <p:txBody>
          <a:bodyPr wrap="square" rtlCol="0">
            <a:spAutoFit/>
          </a:bodyPr>
          <a:lstStyle/>
          <a:p>
            <a:pPr>
              <a:lnSpc>
                <a:spcPct val="150000"/>
              </a:lnSpc>
            </a:pPr>
            <a:r>
              <a:rPr lang="en-US" sz="5400" dirty="0"/>
              <a:t>Setup</a:t>
            </a:r>
          </a:p>
        </p:txBody>
      </p:sp>
      <p:pic>
        <p:nvPicPr>
          <p:cNvPr id="7" name="Picture 6">
            <a:extLst>
              <a:ext uri="{FF2B5EF4-FFF2-40B4-BE49-F238E27FC236}">
                <a16:creationId xmlns:a16="http://schemas.microsoft.com/office/drawing/2014/main" id="{A0F14B07-6A27-4F55-A8DB-80112F2A79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
        <p:nvSpPr>
          <p:cNvPr id="11" name="TextBox 10">
            <a:extLst>
              <a:ext uri="{FF2B5EF4-FFF2-40B4-BE49-F238E27FC236}">
                <a16:creationId xmlns:a16="http://schemas.microsoft.com/office/drawing/2014/main" id="{8195D52E-A696-47A5-BA94-5D96BB201085}"/>
              </a:ext>
            </a:extLst>
          </p:cNvPr>
          <p:cNvSpPr txBox="1"/>
          <p:nvPr/>
        </p:nvSpPr>
        <p:spPr>
          <a:xfrm>
            <a:off x="270531" y="3190237"/>
            <a:ext cx="11669988" cy="523220"/>
          </a:xfrm>
          <a:prstGeom prst="rect">
            <a:avLst/>
          </a:prstGeom>
          <a:noFill/>
        </p:spPr>
        <p:txBody>
          <a:bodyPr wrap="square" rtlCol="0">
            <a:spAutoFit/>
          </a:bodyPr>
          <a:lstStyle/>
          <a:p>
            <a:r>
              <a:rPr lang="nn-NO" sz="1400" dirty="0">
                <a:latin typeface="Consolas" panose="020B0609020204030204" pitchFamily="49" charset="0"/>
              </a:rPr>
              <a:t>wget https://packages.microsoft.com/config/ubuntu/20.04/packages-microsoft-prod.deb -O packages-microsoft-prod.deb</a:t>
            </a:r>
          </a:p>
          <a:p>
            <a:r>
              <a:rPr lang="nn-NO" sz="1400" dirty="0">
                <a:latin typeface="Consolas" panose="020B0609020204030204" pitchFamily="49" charset="0"/>
              </a:rPr>
              <a:t>sudo dpkg -i packages-microsoft-prod.deb</a:t>
            </a:r>
            <a:endParaRPr lang="en-US" sz="1400" dirty="0">
              <a:latin typeface="Consolas" panose="020B0609020204030204" pitchFamily="49" charset="0"/>
            </a:endParaRPr>
          </a:p>
        </p:txBody>
      </p:sp>
      <p:sp>
        <p:nvSpPr>
          <p:cNvPr id="12" name="TextBox 11">
            <a:extLst>
              <a:ext uri="{FF2B5EF4-FFF2-40B4-BE49-F238E27FC236}">
                <a16:creationId xmlns:a16="http://schemas.microsoft.com/office/drawing/2014/main" id="{328681D3-A323-4174-AA1D-87A2976A8DFE}"/>
              </a:ext>
            </a:extLst>
          </p:cNvPr>
          <p:cNvSpPr txBox="1"/>
          <p:nvPr/>
        </p:nvSpPr>
        <p:spPr>
          <a:xfrm>
            <a:off x="270531" y="2112354"/>
            <a:ext cx="4610100" cy="461665"/>
          </a:xfrm>
          <a:prstGeom prst="rect">
            <a:avLst/>
          </a:prstGeom>
          <a:noFill/>
        </p:spPr>
        <p:txBody>
          <a:bodyPr wrap="square" rtlCol="0">
            <a:spAutoFit/>
          </a:bodyPr>
          <a:lstStyle/>
          <a:p>
            <a:r>
              <a:rPr lang="en-US" sz="2400" dirty="0"/>
              <a:t>Install the Microsoft dependencies:</a:t>
            </a:r>
          </a:p>
        </p:txBody>
      </p:sp>
    </p:spTree>
    <p:extLst>
      <p:ext uri="{BB962C8B-B14F-4D97-AF65-F5344CB8AC3E}">
        <p14:creationId xmlns:p14="http://schemas.microsoft.com/office/powerpoint/2010/main" val="6782698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89F547-26CC-4A68-AE86-C59D7ACB3466}"/>
              </a:ext>
            </a:extLst>
          </p:cNvPr>
          <p:cNvSpPr txBox="1"/>
          <p:nvPr/>
        </p:nvSpPr>
        <p:spPr>
          <a:xfrm>
            <a:off x="518181" y="-143281"/>
            <a:ext cx="11155638" cy="1210011"/>
          </a:xfrm>
          <a:prstGeom prst="rect">
            <a:avLst/>
          </a:prstGeom>
          <a:noFill/>
        </p:spPr>
        <p:txBody>
          <a:bodyPr wrap="square" rtlCol="0">
            <a:spAutoFit/>
          </a:bodyPr>
          <a:lstStyle/>
          <a:p>
            <a:pPr>
              <a:lnSpc>
                <a:spcPct val="150000"/>
              </a:lnSpc>
            </a:pPr>
            <a:r>
              <a:rPr lang="en-US" sz="5400" dirty="0"/>
              <a:t>Setup</a:t>
            </a:r>
          </a:p>
        </p:txBody>
      </p:sp>
      <p:pic>
        <p:nvPicPr>
          <p:cNvPr id="7" name="Picture 6">
            <a:extLst>
              <a:ext uri="{FF2B5EF4-FFF2-40B4-BE49-F238E27FC236}">
                <a16:creationId xmlns:a16="http://schemas.microsoft.com/office/drawing/2014/main" id="{A0F14B07-6A27-4F55-A8DB-80112F2A79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
        <p:nvSpPr>
          <p:cNvPr id="13" name="TextBox 12">
            <a:extLst>
              <a:ext uri="{FF2B5EF4-FFF2-40B4-BE49-F238E27FC236}">
                <a16:creationId xmlns:a16="http://schemas.microsoft.com/office/drawing/2014/main" id="{B1FA9201-5C57-485F-B5D3-C6463CB6890F}"/>
              </a:ext>
            </a:extLst>
          </p:cNvPr>
          <p:cNvSpPr txBox="1"/>
          <p:nvPr/>
        </p:nvSpPr>
        <p:spPr>
          <a:xfrm>
            <a:off x="394356" y="2809172"/>
            <a:ext cx="4610100" cy="461665"/>
          </a:xfrm>
          <a:prstGeom prst="rect">
            <a:avLst/>
          </a:prstGeom>
          <a:noFill/>
        </p:spPr>
        <p:txBody>
          <a:bodyPr wrap="square" rtlCol="0">
            <a:spAutoFit/>
          </a:bodyPr>
          <a:lstStyle/>
          <a:p>
            <a:r>
              <a:rPr lang="en-US" sz="2400" dirty="0"/>
              <a:t>Download the .NET package:</a:t>
            </a:r>
          </a:p>
        </p:txBody>
      </p:sp>
      <p:sp>
        <p:nvSpPr>
          <p:cNvPr id="14" name="TextBox 13">
            <a:extLst>
              <a:ext uri="{FF2B5EF4-FFF2-40B4-BE49-F238E27FC236}">
                <a16:creationId xmlns:a16="http://schemas.microsoft.com/office/drawing/2014/main" id="{37D6E9D1-EA3F-415C-ADBF-AD81210E5F19}"/>
              </a:ext>
            </a:extLst>
          </p:cNvPr>
          <p:cNvSpPr txBox="1"/>
          <p:nvPr/>
        </p:nvSpPr>
        <p:spPr>
          <a:xfrm>
            <a:off x="394356" y="3270837"/>
            <a:ext cx="5006319" cy="307777"/>
          </a:xfrm>
          <a:prstGeom prst="rect">
            <a:avLst/>
          </a:prstGeom>
          <a:noFill/>
        </p:spPr>
        <p:txBody>
          <a:bodyPr wrap="square" rtlCol="0">
            <a:spAutoFit/>
          </a:bodyPr>
          <a:lstStyle/>
          <a:p>
            <a:r>
              <a:rPr lang="nn-NO" sz="1400" dirty="0">
                <a:latin typeface="Consolas" panose="020B0609020204030204" pitchFamily="49" charset="0"/>
              </a:rPr>
              <a:t>https://dotnet.microsoft.com/download/dotnet/5.0</a:t>
            </a:r>
            <a:endParaRPr lang="en-US" sz="1400" dirty="0">
              <a:latin typeface="Consolas" panose="020B0609020204030204" pitchFamily="49" charset="0"/>
            </a:endParaRPr>
          </a:p>
        </p:txBody>
      </p:sp>
      <p:pic>
        <p:nvPicPr>
          <p:cNvPr id="16" name="Picture 15">
            <a:extLst>
              <a:ext uri="{FF2B5EF4-FFF2-40B4-BE49-F238E27FC236}">
                <a16:creationId xmlns:a16="http://schemas.microsoft.com/office/drawing/2014/main" id="{34ECBC68-894B-4F62-B962-2D4D61A66F36}"/>
              </a:ext>
            </a:extLst>
          </p:cNvPr>
          <p:cNvPicPr>
            <a:picLocks noChangeAspect="1"/>
          </p:cNvPicPr>
          <p:nvPr/>
        </p:nvPicPr>
        <p:blipFill>
          <a:blip r:embed="rId4"/>
          <a:stretch>
            <a:fillRect/>
          </a:stretch>
        </p:blipFill>
        <p:spPr>
          <a:xfrm>
            <a:off x="5607981" y="320971"/>
            <a:ext cx="5126694" cy="6207510"/>
          </a:xfrm>
          <a:prstGeom prst="rect">
            <a:avLst/>
          </a:prstGeom>
        </p:spPr>
      </p:pic>
    </p:spTree>
    <p:extLst>
      <p:ext uri="{BB962C8B-B14F-4D97-AF65-F5344CB8AC3E}">
        <p14:creationId xmlns:p14="http://schemas.microsoft.com/office/powerpoint/2010/main" val="17018396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89F547-26CC-4A68-AE86-C59D7ACB3466}"/>
              </a:ext>
            </a:extLst>
          </p:cNvPr>
          <p:cNvSpPr txBox="1"/>
          <p:nvPr/>
        </p:nvSpPr>
        <p:spPr>
          <a:xfrm>
            <a:off x="518181" y="-143281"/>
            <a:ext cx="11155638" cy="1210011"/>
          </a:xfrm>
          <a:prstGeom prst="rect">
            <a:avLst/>
          </a:prstGeom>
          <a:noFill/>
        </p:spPr>
        <p:txBody>
          <a:bodyPr wrap="square" rtlCol="0">
            <a:spAutoFit/>
          </a:bodyPr>
          <a:lstStyle/>
          <a:p>
            <a:pPr>
              <a:lnSpc>
                <a:spcPct val="150000"/>
              </a:lnSpc>
            </a:pPr>
            <a:r>
              <a:rPr lang="en-US" sz="5400" dirty="0"/>
              <a:t>Setup</a:t>
            </a:r>
          </a:p>
        </p:txBody>
      </p:sp>
      <p:pic>
        <p:nvPicPr>
          <p:cNvPr id="7" name="Picture 6">
            <a:extLst>
              <a:ext uri="{FF2B5EF4-FFF2-40B4-BE49-F238E27FC236}">
                <a16:creationId xmlns:a16="http://schemas.microsoft.com/office/drawing/2014/main" id="{A0F14B07-6A27-4F55-A8DB-80112F2A79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
        <p:nvSpPr>
          <p:cNvPr id="13" name="TextBox 12">
            <a:extLst>
              <a:ext uri="{FF2B5EF4-FFF2-40B4-BE49-F238E27FC236}">
                <a16:creationId xmlns:a16="http://schemas.microsoft.com/office/drawing/2014/main" id="{B1FA9201-5C57-485F-B5D3-C6463CB6890F}"/>
              </a:ext>
            </a:extLst>
          </p:cNvPr>
          <p:cNvSpPr txBox="1"/>
          <p:nvPr/>
        </p:nvSpPr>
        <p:spPr>
          <a:xfrm>
            <a:off x="346731" y="1528395"/>
            <a:ext cx="4610100" cy="461665"/>
          </a:xfrm>
          <a:prstGeom prst="rect">
            <a:avLst/>
          </a:prstGeom>
          <a:noFill/>
        </p:spPr>
        <p:txBody>
          <a:bodyPr wrap="square" rtlCol="0">
            <a:spAutoFit/>
          </a:bodyPr>
          <a:lstStyle/>
          <a:p>
            <a:r>
              <a:rPr lang="en-US" sz="2400" dirty="0"/>
              <a:t>Unpack the </a:t>
            </a:r>
            <a:r>
              <a:rPr lang="en-US" sz="2400" dirty="0" err="1"/>
              <a:t>tarball</a:t>
            </a:r>
            <a:r>
              <a:rPr lang="en-US" sz="2400" dirty="0"/>
              <a:t>:</a:t>
            </a:r>
          </a:p>
        </p:txBody>
      </p:sp>
      <p:sp>
        <p:nvSpPr>
          <p:cNvPr id="14" name="TextBox 13">
            <a:extLst>
              <a:ext uri="{FF2B5EF4-FFF2-40B4-BE49-F238E27FC236}">
                <a16:creationId xmlns:a16="http://schemas.microsoft.com/office/drawing/2014/main" id="{37D6E9D1-EA3F-415C-ADBF-AD81210E5F19}"/>
              </a:ext>
            </a:extLst>
          </p:cNvPr>
          <p:cNvSpPr txBox="1"/>
          <p:nvPr/>
        </p:nvSpPr>
        <p:spPr>
          <a:xfrm>
            <a:off x="413406" y="2099414"/>
            <a:ext cx="11260413" cy="307777"/>
          </a:xfrm>
          <a:prstGeom prst="rect">
            <a:avLst/>
          </a:prstGeom>
          <a:noFill/>
        </p:spPr>
        <p:txBody>
          <a:bodyPr wrap="square" rtlCol="0">
            <a:spAutoFit/>
          </a:bodyPr>
          <a:lstStyle/>
          <a:p>
            <a:r>
              <a:rPr lang="nn-NO" sz="1400" dirty="0">
                <a:latin typeface="Consolas" panose="020B0609020204030204" pitchFamily="49" charset="0"/>
              </a:rPr>
              <a:t>mkdir -p "$HOME/dotnet" &amp;&amp; tar zxf dotnet-sdk-5.0.102-linux-x64.tar.gz -C "$HOME/dotnet"</a:t>
            </a:r>
            <a:endParaRPr lang="en-US" sz="1400" dirty="0">
              <a:latin typeface="Consolas" panose="020B0609020204030204" pitchFamily="49" charset="0"/>
            </a:endParaRPr>
          </a:p>
        </p:txBody>
      </p:sp>
      <p:sp>
        <p:nvSpPr>
          <p:cNvPr id="8" name="TextBox 7">
            <a:extLst>
              <a:ext uri="{FF2B5EF4-FFF2-40B4-BE49-F238E27FC236}">
                <a16:creationId xmlns:a16="http://schemas.microsoft.com/office/drawing/2014/main" id="{B7C90077-F90C-4818-8553-5612735E1CF9}"/>
              </a:ext>
            </a:extLst>
          </p:cNvPr>
          <p:cNvSpPr txBox="1"/>
          <p:nvPr/>
        </p:nvSpPr>
        <p:spPr>
          <a:xfrm>
            <a:off x="346731" y="2617629"/>
            <a:ext cx="4610100" cy="461665"/>
          </a:xfrm>
          <a:prstGeom prst="rect">
            <a:avLst/>
          </a:prstGeom>
          <a:noFill/>
        </p:spPr>
        <p:txBody>
          <a:bodyPr wrap="square" rtlCol="0">
            <a:spAutoFit/>
          </a:bodyPr>
          <a:lstStyle/>
          <a:p>
            <a:r>
              <a:rPr lang="en-US" sz="2400" dirty="0"/>
              <a:t>Set your environment:</a:t>
            </a:r>
          </a:p>
        </p:txBody>
      </p:sp>
      <p:sp>
        <p:nvSpPr>
          <p:cNvPr id="9" name="TextBox 8">
            <a:extLst>
              <a:ext uri="{FF2B5EF4-FFF2-40B4-BE49-F238E27FC236}">
                <a16:creationId xmlns:a16="http://schemas.microsoft.com/office/drawing/2014/main" id="{57BA000B-AE0B-4A4A-B0A0-C80C7ABE30BD}"/>
              </a:ext>
            </a:extLst>
          </p:cNvPr>
          <p:cNvSpPr txBox="1"/>
          <p:nvPr/>
        </p:nvSpPr>
        <p:spPr>
          <a:xfrm>
            <a:off x="346731" y="3079294"/>
            <a:ext cx="5006319" cy="523220"/>
          </a:xfrm>
          <a:prstGeom prst="rect">
            <a:avLst/>
          </a:prstGeom>
          <a:noFill/>
        </p:spPr>
        <p:txBody>
          <a:bodyPr wrap="square" rtlCol="0">
            <a:spAutoFit/>
          </a:bodyPr>
          <a:lstStyle/>
          <a:p>
            <a:r>
              <a:rPr lang="en-US" sz="1400" dirty="0">
                <a:latin typeface="Consolas" panose="020B0609020204030204" pitchFamily="49" charset="0"/>
              </a:rPr>
              <a:t>export DOTNET_ROOT=$HOME/dotnet</a:t>
            </a:r>
          </a:p>
          <a:p>
            <a:r>
              <a:rPr lang="en-US" sz="1400" dirty="0">
                <a:latin typeface="Consolas" panose="020B0609020204030204" pitchFamily="49" charset="0"/>
              </a:rPr>
              <a:t>export PATH=$PATH:$HOME/dotnet</a:t>
            </a:r>
          </a:p>
        </p:txBody>
      </p:sp>
      <p:sp>
        <p:nvSpPr>
          <p:cNvPr id="3" name="TextBox 2">
            <a:extLst>
              <a:ext uri="{FF2B5EF4-FFF2-40B4-BE49-F238E27FC236}">
                <a16:creationId xmlns:a16="http://schemas.microsoft.com/office/drawing/2014/main" id="{2EF4BF15-8CC1-4D6A-A3F3-64B10AF11D8D}"/>
              </a:ext>
            </a:extLst>
          </p:cNvPr>
          <p:cNvSpPr txBox="1"/>
          <p:nvPr/>
        </p:nvSpPr>
        <p:spPr>
          <a:xfrm>
            <a:off x="413406" y="5598056"/>
            <a:ext cx="7454244" cy="369332"/>
          </a:xfrm>
          <a:prstGeom prst="rect">
            <a:avLst/>
          </a:prstGeom>
          <a:noFill/>
        </p:spPr>
        <p:txBody>
          <a:bodyPr wrap="square" rtlCol="0">
            <a:spAutoFit/>
          </a:bodyPr>
          <a:lstStyle/>
          <a:p>
            <a:r>
              <a:rPr lang="en-US" dirty="0"/>
              <a:t>* For system installs use: /</a:t>
            </a:r>
            <a:r>
              <a:rPr lang="en-US" dirty="0" err="1"/>
              <a:t>usr</a:t>
            </a:r>
            <a:r>
              <a:rPr lang="en-US" dirty="0"/>
              <a:t>/share/dotnet in place “$HOME/dotnet”</a:t>
            </a:r>
          </a:p>
        </p:txBody>
      </p:sp>
    </p:spTree>
    <p:extLst>
      <p:ext uri="{BB962C8B-B14F-4D97-AF65-F5344CB8AC3E}">
        <p14:creationId xmlns:p14="http://schemas.microsoft.com/office/powerpoint/2010/main" val="4007930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3FBE02C-50EE-4C4F-ABF0-47A2066E74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
        <p:nvSpPr>
          <p:cNvPr id="2" name="Title 1">
            <a:extLst>
              <a:ext uri="{FF2B5EF4-FFF2-40B4-BE49-F238E27FC236}">
                <a16:creationId xmlns:a16="http://schemas.microsoft.com/office/drawing/2014/main" id="{BA8D84A7-953E-4927-A5D2-F011BEA971D9}"/>
              </a:ext>
            </a:extLst>
          </p:cNvPr>
          <p:cNvSpPr>
            <a:spLocks noGrp="1"/>
          </p:cNvSpPr>
          <p:nvPr>
            <p:ph type="title"/>
          </p:nvPr>
        </p:nvSpPr>
        <p:spPr>
          <a:xfrm>
            <a:off x="584689" y="2252804"/>
            <a:ext cx="11036968" cy="712745"/>
          </a:xfrm>
        </p:spPr>
        <p:txBody>
          <a:bodyPr>
            <a:noAutofit/>
          </a:bodyPr>
          <a:lstStyle/>
          <a:p>
            <a:r>
              <a:rPr lang="en-US" sz="8000" dirty="0"/>
              <a:t>Hello World?</a:t>
            </a:r>
          </a:p>
        </p:txBody>
      </p:sp>
      <p:sp>
        <p:nvSpPr>
          <p:cNvPr id="6" name="Text Placeholder 5">
            <a:extLst>
              <a:ext uri="{FF2B5EF4-FFF2-40B4-BE49-F238E27FC236}">
                <a16:creationId xmlns:a16="http://schemas.microsoft.com/office/drawing/2014/main" id="{CC450EFB-8E51-47F2-B958-2A2558D46D45}"/>
              </a:ext>
            </a:extLst>
          </p:cNvPr>
          <p:cNvSpPr>
            <a:spLocks noGrp="1"/>
          </p:cNvSpPr>
          <p:nvPr>
            <p:ph type="body" idx="1"/>
          </p:nvPr>
        </p:nvSpPr>
        <p:spPr>
          <a:xfrm>
            <a:off x="1573420" y="4540151"/>
            <a:ext cx="8849956" cy="487680"/>
          </a:xfrm>
        </p:spPr>
        <p:txBody>
          <a:bodyPr/>
          <a:lstStyle/>
          <a:p>
            <a:r>
              <a:rPr lang="en-US" dirty="0"/>
              <a:t>Could it be this easy?</a:t>
            </a:r>
          </a:p>
        </p:txBody>
      </p:sp>
    </p:spTree>
    <p:extLst>
      <p:ext uri="{BB962C8B-B14F-4D97-AF65-F5344CB8AC3E}">
        <p14:creationId xmlns:p14="http://schemas.microsoft.com/office/powerpoint/2010/main" val="1865057959"/>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89F547-26CC-4A68-AE86-C59D7ACB3466}"/>
              </a:ext>
            </a:extLst>
          </p:cNvPr>
          <p:cNvSpPr txBox="1"/>
          <p:nvPr/>
        </p:nvSpPr>
        <p:spPr>
          <a:xfrm>
            <a:off x="518181" y="-143281"/>
            <a:ext cx="11155638" cy="1210011"/>
          </a:xfrm>
          <a:prstGeom prst="rect">
            <a:avLst/>
          </a:prstGeom>
          <a:noFill/>
        </p:spPr>
        <p:txBody>
          <a:bodyPr wrap="square" rtlCol="0">
            <a:spAutoFit/>
          </a:bodyPr>
          <a:lstStyle/>
          <a:p>
            <a:pPr>
              <a:lnSpc>
                <a:spcPct val="150000"/>
              </a:lnSpc>
            </a:pPr>
            <a:r>
              <a:rPr lang="en-US" sz="5400" dirty="0"/>
              <a:t>Let’s make betta’</a:t>
            </a:r>
          </a:p>
        </p:txBody>
      </p:sp>
      <p:pic>
        <p:nvPicPr>
          <p:cNvPr id="7" name="Picture 6">
            <a:extLst>
              <a:ext uri="{FF2B5EF4-FFF2-40B4-BE49-F238E27FC236}">
                <a16:creationId xmlns:a16="http://schemas.microsoft.com/office/drawing/2014/main" id="{A0F14B07-6A27-4F55-A8DB-80112F2A79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
        <p:nvSpPr>
          <p:cNvPr id="11" name="TextBox 10">
            <a:extLst>
              <a:ext uri="{FF2B5EF4-FFF2-40B4-BE49-F238E27FC236}">
                <a16:creationId xmlns:a16="http://schemas.microsoft.com/office/drawing/2014/main" id="{8195D52E-A696-47A5-BA94-5D96BB201085}"/>
              </a:ext>
            </a:extLst>
          </p:cNvPr>
          <p:cNvSpPr txBox="1"/>
          <p:nvPr/>
        </p:nvSpPr>
        <p:spPr>
          <a:xfrm>
            <a:off x="762873" y="2101362"/>
            <a:ext cx="4120716" cy="307777"/>
          </a:xfrm>
          <a:prstGeom prst="rect">
            <a:avLst/>
          </a:prstGeom>
          <a:noFill/>
        </p:spPr>
        <p:txBody>
          <a:bodyPr wrap="square" rtlCol="0">
            <a:spAutoFit/>
          </a:bodyPr>
          <a:lstStyle/>
          <a:p>
            <a:r>
              <a:rPr lang="nn-NO" sz="1400" dirty="0">
                <a:latin typeface="Consolas" panose="020B0609020204030204" pitchFamily="49" charset="0"/>
              </a:rPr>
              <a:t>https://code.visualstudio.com/Download</a:t>
            </a:r>
            <a:endParaRPr lang="en-US" sz="1400" dirty="0">
              <a:latin typeface="Consolas" panose="020B0609020204030204" pitchFamily="49" charset="0"/>
            </a:endParaRPr>
          </a:p>
        </p:txBody>
      </p:sp>
      <p:sp>
        <p:nvSpPr>
          <p:cNvPr id="12" name="TextBox 11">
            <a:extLst>
              <a:ext uri="{FF2B5EF4-FFF2-40B4-BE49-F238E27FC236}">
                <a16:creationId xmlns:a16="http://schemas.microsoft.com/office/drawing/2014/main" id="{328681D3-A323-4174-AA1D-87A2976A8DFE}"/>
              </a:ext>
            </a:extLst>
          </p:cNvPr>
          <p:cNvSpPr txBox="1"/>
          <p:nvPr/>
        </p:nvSpPr>
        <p:spPr>
          <a:xfrm>
            <a:off x="518181" y="1639697"/>
            <a:ext cx="4610100" cy="461665"/>
          </a:xfrm>
          <a:prstGeom prst="rect">
            <a:avLst/>
          </a:prstGeom>
          <a:noFill/>
        </p:spPr>
        <p:txBody>
          <a:bodyPr wrap="square" rtlCol="0">
            <a:spAutoFit/>
          </a:bodyPr>
          <a:lstStyle/>
          <a:p>
            <a:r>
              <a:rPr lang="en-US" sz="2400" dirty="0"/>
              <a:t>Install Visual Studio Code</a:t>
            </a:r>
          </a:p>
        </p:txBody>
      </p:sp>
      <p:sp>
        <p:nvSpPr>
          <p:cNvPr id="6" name="TextBox 5">
            <a:extLst>
              <a:ext uri="{FF2B5EF4-FFF2-40B4-BE49-F238E27FC236}">
                <a16:creationId xmlns:a16="http://schemas.microsoft.com/office/drawing/2014/main" id="{9753F025-9CF4-4941-9D1F-B4355603F621}"/>
              </a:ext>
            </a:extLst>
          </p:cNvPr>
          <p:cNvSpPr txBox="1"/>
          <p:nvPr/>
        </p:nvSpPr>
        <p:spPr>
          <a:xfrm>
            <a:off x="635282" y="3728374"/>
            <a:ext cx="8870226" cy="307777"/>
          </a:xfrm>
          <a:prstGeom prst="rect">
            <a:avLst/>
          </a:prstGeom>
          <a:noFill/>
        </p:spPr>
        <p:txBody>
          <a:bodyPr wrap="square" rtlCol="0">
            <a:spAutoFit/>
          </a:bodyPr>
          <a:lstStyle/>
          <a:p>
            <a:r>
              <a:rPr lang="nn-NO" sz="1400" dirty="0">
                <a:latin typeface="Consolas" panose="020B0609020204030204" pitchFamily="49" charset="0"/>
              </a:rPr>
              <a:t>https://marketplace.visualstudio.com/items?itemName=ms-vscode-remote.remote-ssh</a:t>
            </a:r>
            <a:endParaRPr lang="en-US" sz="1400" dirty="0">
              <a:latin typeface="Consolas" panose="020B0609020204030204" pitchFamily="49" charset="0"/>
            </a:endParaRPr>
          </a:p>
        </p:txBody>
      </p:sp>
      <p:sp>
        <p:nvSpPr>
          <p:cNvPr id="8" name="TextBox 7">
            <a:extLst>
              <a:ext uri="{FF2B5EF4-FFF2-40B4-BE49-F238E27FC236}">
                <a16:creationId xmlns:a16="http://schemas.microsoft.com/office/drawing/2014/main" id="{9E1075A0-4A93-4CFC-9063-A38E05719D80}"/>
              </a:ext>
            </a:extLst>
          </p:cNvPr>
          <p:cNvSpPr txBox="1"/>
          <p:nvPr/>
        </p:nvSpPr>
        <p:spPr>
          <a:xfrm>
            <a:off x="390591" y="3266709"/>
            <a:ext cx="6318554" cy="461665"/>
          </a:xfrm>
          <a:prstGeom prst="rect">
            <a:avLst/>
          </a:prstGeom>
          <a:noFill/>
        </p:spPr>
        <p:txBody>
          <a:bodyPr wrap="square" rtlCol="0">
            <a:spAutoFit/>
          </a:bodyPr>
          <a:lstStyle/>
          <a:p>
            <a:r>
              <a:rPr lang="en-US" sz="2400" dirty="0"/>
              <a:t>Install Remote Development Extension</a:t>
            </a:r>
          </a:p>
        </p:txBody>
      </p:sp>
      <p:sp>
        <p:nvSpPr>
          <p:cNvPr id="9" name="TextBox 8">
            <a:extLst>
              <a:ext uri="{FF2B5EF4-FFF2-40B4-BE49-F238E27FC236}">
                <a16:creationId xmlns:a16="http://schemas.microsoft.com/office/drawing/2014/main" id="{CDEE749A-A373-4C60-911C-F3D1574D331B}"/>
              </a:ext>
            </a:extLst>
          </p:cNvPr>
          <p:cNvSpPr txBox="1"/>
          <p:nvPr/>
        </p:nvSpPr>
        <p:spPr>
          <a:xfrm>
            <a:off x="762872" y="5290431"/>
            <a:ext cx="8870226" cy="307777"/>
          </a:xfrm>
          <a:prstGeom prst="rect">
            <a:avLst/>
          </a:prstGeom>
          <a:noFill/>
        </p:spPr>
        <p:txBody>
          <a:bodyPr wrap="square" rtlCol="0">
            <a:spAutoFit/>
          </a:bodyPr>
          <a:lstStyle/>
          <a:p>
            <a:r>
              <a:rPr lang="nn-NO" sz="1400" dirty="0">
                <a:latin typeface="Consolas" panose="020B0609020204030204" pitchFamily="49" charset="0"/>
              </a:rPr>
              <a:t>https://marketplace.visualstudio.com/items?itemName=ms-dotnettools.csharp</a:t>
            </a:r>
            <a:endParaRPr lang="en-US" sz="1400" dirty="0">
              <a:latin typeface="Consolas" panose="020B0609020204030204" pitchFamily="49" charset="0"/>
            </a:endParaRPr>
          </a:p>
        </p:txBody>
      </p:sp>
      <p:sp>
        <p:nvSpPr>
          <p:cNvPr id="10" name="TextBox 9">
            <a:extLst>
              <a:ext uri="{FF2B5EF4-FFF2-40B4-BE49-F238E27FC236}">
                <a16:creationId xmlns:a16="http://schemas.microsoft.com/office/drawing/2014/main" id="{8E5A43A8-F193-4A56-92EA-144085DE7D87}"/>
              </a:ext>
            </a:extLst>
          </p:cNvPr>
          <p:cNvSpPr txBox="1"/>
          <p:nvPr/>
        </p:nvSpPr>
        <p:spPr>
          <a:xfrm>
            <a:off x="518181" y="4828766"/>
            <a:ext cx="6318554" cy="461665"/>
          </a:xfrm>
          <a:prstGeom prst="rect">
            <a:avLst/>
          </a:prstGeom>
          <a:noFill/>
        </p:spPr>
        <p:txBody>
          <a:bodyPr wrap="square" rtlCol="0">
            <a:spAutoFit/>
          </a:bodyPr>
          <a:lstStyle/>
          <a:p>
            <a:r>
              <a:rPr lang="en-US" sz="2400" dirty="0"/>
              <a:t>C# extension</a:t>
            </a:r>
          </a:p>
        </p:txBody>
      </p:sp>
    </p:spTree>
    <p:extLst>
      <p:ext uri="{BB962C8B-B14F-4D97-AF65-F5344CB8AC3E}">
        <p14:creationId xmlns:p14="http://schemas.microsoft.com/office/powerpoint/2010/main" val="2854562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89F547-26CC-4A68-AE86-C59D7ACB3466}"/>
              </a:ext>
            </a:extLst>
          </p:cNvPr>
          <p:cNvSpPr txBox="1"/>
          <p:nvPr/>
        </p:nvSpPr>
        <p:spPr>
          <a:xfrm>
            <a:off x="518181" y="-143281"/>
            <a:ext cx="11155638" cy="1210011"/>
          </a:xfrm>
          <a:prstGeom prst="rect">
            <a:avLst/>
          </a:prstGeom>
          <a:noFill/>
        </p:spPr>
        <p:txBody>
          <a:bodyPr wrap="square" rtlCol="0">
            <a:spAutoFit/>
          </a:bodyPr>
          <a:lstStyle/>
          <a:p>
            <a:pPr>
              <a:lnSpc>
                <a:spcPct val="150000"/>
              </a:lnSpc>
            </a:pPr>
            <a:r>
              <a:rPr lang="en-US" sz="5400" dirty="0"/>
              <a:t>Let’s make betta’</a:t>
            </a:r>
          </a:p>
        </p:txBody>
      </p:sp>
      <p:pic>
        <p:nvPicPr>
          <p:cNvPr id="7" name="Picture 6">
            <a:extLst>
              <a:ext uri="{FF2B5EF4-FFF2-40B4-BE49-F238E27FC236}">
                <a16:creationId xmlns:a16="http://schemas.microsoft.com/office/drawing/2014/main" id="{A0F14B07-6A27-4F55-A8DB-80112F2A79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
        <p:nvSpPr>
          <p:cNvPr id="6" name="TextBox 5">
            <a:extLst>
              <a:ext uri="{FF2B5EF4-FFF2-40B4-BE49-F238E27FC236}">
                <a16:creationId xmlns:a16="http://schemas.microsoft.com/office/drawing/2014/main" id="{9753F025-9CF4-4941-9D1F-B4355603F621}"/>
              </a:ext>
            </a:extLst>
          </p:cNvPr>
          <p:cNvSpPr txBox="1"/>
          <p:nvPr/>
        </p:nvSpPr>
        <p:spPr>
          <a:xfrm>
            <a:off x="667178" y="2020809"/>
            <a:ext cx="5021240" cy="575542"/>
          </a:xfrm>
          <a:prstGeom prst="rect">
            <a:avLst/>
          </a:prstGeom>
          <a:noFill/>
        </p:spPr>
        <p:txBody>
          <a:bodyPr wrap="square" rtlCol="0">
            <a:spAutoFit/>
          </a:bodyPr>
          <a:lstStyle/>
          <a:p>
            <a:r>
              <a:rPr lang="nn-NO" sz="1400" dirty="0">
                <a:latin typeface="Consolas" panose="020B0609020204030204" pitchFamily="49" charset="0"/>
              </a:rPr>
              <a:t>ssh-keygen –t rsa –b 4096</a:t>
            </a:r>
          </a:p>
          <a:p>
            <a:r>
              <a:rPr lang="nn-NO" sz="1400" dirty="0">
                <a:latin typeface="Consolas" panose="020B0609020204030204" pitchFamily="49" charset="0"/>
              </a:rPr>
              <a:t>ssh-keygen –t rsa –b 4096 –f id_rsa_root</a:t>
            </a:r>
            <a:endParaRPr lang="en-US" sz="1400" dirty="0">
              <a:latin typeface="Consolas" panose="020B0609020204030204" pitchFamily="49" charset="0"/>
            </a:endParaRPr>
          </a:p>
        </p:txBody>
      </p:sp>
      <p:sp>
        <p:nvSpPr>
          <p:cNvPr id="8" name="TextBox 7">
            <a:extLst>
              <a:ext uri="{FF2B5EF4-FFF2-40B4-BE49-F238E27FC236}">
                <a16:creationId xmlns:a16="http://schemas.microsoft.com/office/drawing/2014/main" id="{9E1075A0-4A93-4CFC-9063-A38E05719D80}"/>
              </a:ext>
            </a:extLst>
          </p:cNvPr>
          <p:cNvSpPr txBox="1"/>
          <p:nvPr/>
        </p:nvSpPr>
        <p:spPr>
          <a:xfrm>
            <a:off x="422487" y="1451055"/>
            <a:ext cx="6318554" cy="461665"/>
          </a:xfrm>
          <a:prstGeom prst="rect">
            <a:avLst/>
          </a:prstGeom>
          <a:noFill/>
        </p:spPr>
        <p:txBody>
          <a:bodyPr wrap="square" rtlCol="0">
            <a:spAutoFit/>
          </a:bodyPr>
          <a:lstStyle/>
          <a:p>
            <a:r>
              <a:rPr lang="en-US" sz="2400" dirty="0"/>
              <a:t>Generate 2 </a:t>
            </a:r>
            <a:r>
              <a:rPr lang="en-US" sz="2400" dirty="0" err="1"/>
              <a:t>ssh</a:t>
            </a:r>
            <a:r>
              <a:rPr lang="en-US" sz="2400" dirty="0"/>
              <a:t> authorization keys on Window</a:t>
            </a:r>
          </a:p>
        </p:txBody>
      </p:sp>
      <p:sp>
        <p:nvSpPr>
          <p:cNvPr id="9" name="TextBox 8">
            <a:extLst>
              <a:ext uri="{FF2B5EF4-FFF2-40B4-BE49-F238E27FC236}">
                <a16:creationId xmlns:a16="http://schemas.microsoft.com/office/drawing/2014/main" id="{CDEE749A-A373-4C60-911C-F3D1574D331B}"/>
              </a:ext>
            </a:extLst>
          </p:cNvPr>
          <p:cNvSpPr txBox="1"/>
          <p:nvPr/>
        </p:nvSpPr>
        <p:spPr>
          <a:xfrm>
            <a:off x="667178" y="3484754"/>
            <a:ext cx="8870226" cy="307777"/>
          </a:xfrm>
          <a:prstGeom prst="rect">
            <a:avLst/>
          </a:prstGeom>
          <a:noFill/>
        </p:spPr>
        <p:txBody>
          <a:bodyPr wrap="square" rtlCol="0">
            <a:spAutoFit/>
          </a:bodyPr>
          <a:lstStyle/>
          <a:p>
            <a:r>
              <a:rPr lang="nn-NO" sz="1400" dirty="0">
                <a:latin typeface="Consolas" panose="020B0609020204030204" pitchFamily="49" charset="0"/>
              </a:rPr>
              <a:t>scp .ssh/*.pub ubuntu@192.168.1.x: </a:t>
            </a:r>
            <a:endParaRPr lang="en-US" sz="1400" dirty="0">
              <a:latin typeface="Consolas" panose="020B0609020204030204" pitchFamily="49" charset="0"/>
            </a:endParaRPr>
          </a:p>
        </p:txBody>
      </p:sp>
      <p:sp>
        <p:nvSpPr>
          <p:cNvPr id="10" name="TextBox 9">
            <a:extLst>
              <a:ext uri="{FF2B5EF4-FFF2-40B4-BE49-F238E27FC236}">
                <a16:creationId xmlns:a16="http://schemas.microsoft.com/office/drawing/2014/main" id="{8E5A43A8-F193-4A56-92EA-144085DE7D87}"/>
              </a:ext>
            </a:extLst>
          </p:cNvPr>
          <p:cNvSpPr txBox="1"/>
          <p:nvPr/>
        </p:nvSpPr>
        <p:spPr>
          <a:xfrm>
            <a:off x="422487" y="3023089"/>
            <a:ext cx="6318554" cy="461665"/>
          </a:xfrm>
          <a:prstGeom prst="rect">
            <a:avLst/>
          </a:prstGeom>
          <a:noFill/>
        </p:spPr>
        <p:txBody>
          <a:bodyPr wrap="square" rtlCol="0">
            <a:spAutoFit/>
          </a:bodyPr>
          <a:lstStyle/>
          <a:p>
            <a:r>
              <a:rPr lang="en-US" sz="2400" dirty="0"/>
              <a:t>Copy the *.pub files to the Pi</a:t>
            </a:r>
          </a:p>
        </p:txBody>
      </p:sp>
      <p:sp>
        <p:nvSpPr>
          <p:cNvPr id="3" name="TextBox 2">
            <a:extLst>
              <a:ext uri="{FF2B5EF4-FFF2-40B4-BE49-F238E27FC236}">
                <a16:creationId xmlns:a16="http://schemas.microsoft.com/office/drawing/2014/main" id="{83807081-9807-48B0-A2DF-25692EB66FB0}"/>
              </a:ext>
            </a:extLst>
          </p:cNvPr>
          <p:cNvSpPr txBox="1"/>
          <p:nvPr/>
        </p:nvSpPr>
        <p:spPr>
          <a:xfrm>
            <a:off x="850604" y="3792531"/>
            <a:ext cx="7357731" cy="307777"/>
          </a:xfrm>
          <a:prstGeom prst="rect">
            <a:avLst/>
          </a:prstGeom>
          <a:noFill/>
        </p:spPr>
        <p:txBody>
          <a:bodyPr wrap="square" rtlCol="0">
            <a:spAutoFit/>
          </a:bodyPr>
          <a:lstStyle/>
          <a:p>
            <a:r>
              <a:rPr lang="en-US" sz="1400" i="1" dirty="0"/>
              <a:t>Doesn’t really matter how your get them there, just get them there.</a:t>
            </a:r>
          </a:p>
        </p:txBody>
      </p:sp>
      <p:sp>
        <p:nvSpPr>
          <p:cNvPr id="15" name="TextBox 14">
            <a:extLst>
              <a:ext uri="{FF2B5EF4-FFF2-40B4-BE49-F238E27FC236}">
                <a16:creationId xmlns:a16="http://schemas.microsoft.com/office/drawing/2014/main" id="{BC941271-B136-4B44-976A-F7071A2F6E3E}"/>
              </a:ext>
            </a:extLst>
          </p:cNvPr>
          <p:cNvSpPr txBox="1"/>
          <p:nvPr/>
        </p:nvSpPr>
        <p:spPr>
          <a:xfrm>
            <a:off x="667180" y="5138441"/>
            <a:ext cx="6414104" cy="307777"/>
          </a:xfrm>
          <a:prstGeom prst="rect">
            <a:avLst/>
          </a:prstGeom>
          <a:noFill/>
        </p:spPr>
        <p:txBody>
          <a:bodyPr wrap="square" rtlCol="0">
            <a:spAutoFit/>
          </a:bodyPr>
          <a:lstStyle/>
          <a:p>
            <a:r>
              <a:rPr lang="nn-NO" sz="1400" dirty="0">
                <a:latin typeface="Consolas" panose="020B0609020204030204" pitchFamily="49" charset="0"/>
              </a:rPr>
              <a:t>https://linuxize.com/post/how-to-enable-ssh-on-ubuntu-20-04/</a:t>
            </a:r>
            <a:endParaRPr lang="en-US" sz="1400" dirty="0">
              <a:latin typeface="Consolas" panose="020B0609020204030204" pitchFamily="49" charset="0"/>
            </a:endParaRPr>
          </a:p>
        </p:txBody>
      </p:sp>
      <p:sp>
        <p:nvSpPr>
          <p:cNvPr id="16" name="TextBox 15">
            <a:extLst>
              <a:ext uri="{FF2B5EF4-FFF2-40B4-BE49-F238E27FC236}">
                <a16:creationId xmlns:a16="http://schemas.microsoft.com/office/drawing/2014/main" id="{9FDCBB53-0D3E-49E5-A3CA-B7D2B4F3EDF5}"/>
              </a:ext>
            </a:extLst>
          </p:cNvPr>
          <p:cNvSpPr txBox="1"/>
          <p:nvPr/>
        </p:nvSpPr>
        <p:spPr>
          <a:xfrm>
            <a:off x="422487" y="4676776"/>
            <a:ext cx="6882079" cy="461665"/>
          </a:xfrm>
          <a:prstGeom prst="rect">
            <a:avLst/>
          </a:prstGeom>
          <a:noFill/>
        </p:spPr>
        <p:txBody>
          <a:bodyPr wrap="square" rtlCol="0">
            <a:spAutoFit/>
          </a:bodyPr>
          <a:lstStyle/>
          <a:p>
            <a:r>
              <a:rPr lang="en-US" sz="2400" dirty="0"/>
              <a:t>Ensure </a:t>
            </a:r>
            <a:r>
              <a:rPr lang="en-US" sz="2400" dirty="0" err="1"/>
              <a:t>ssh</a:t>
            </a:r>
            <a:r>
              <a:rPr lang="en-US" sz="2400" dirty="0"/>
              <a:t> access is enabled on the remote Pi</a:t>
            </a:r>
          </a:p>
        </p:txBody>
      </p:sp>
      <p:sp>
        <p:nvSpPr>
          <p:cNvPr id="17" name="TextBox 16">
            <a:extLst>
              <a:ext uri="{FF2B5EF4-FFF2-40B4-BE49-F238E27FC236}">
                <a16:creationId xmlns:a16="http://schemas.microsoft.com/office/drawing/2014/main" id="{1D987228-E907-498F-A88E-3B1EAA568DE4}"/>
              </a:ext>
            </a:extLst>
          </p:cNvPr>
          <p:cNvSpPr txBox="1"/>
          <p:nvPr/>
        </p:nvSpPr>
        <p:spPr>
          <a:xfrm>
            <a:off x="1417674" y="5643095"/>
            <a:ext cx="7357731" cy="307777"/>
          </a:xfrm>
          <a:prstGeom prst="rect">
            <a:avLst/>
          </a:prstGeom>
          <a:noFill/>
        </p:spPr>
        <p:txBody>
          <a:bodyPr wrap="square" rtlCol="0">
            <a:spAutoFit/>
          </a:bodyPr>
          <a:lstStyle/>
          <a:p>
            <a:r>
              <a:rPr lang="en-US" sz="1400" i="1" dirty="0"/>
              <a:t>Don’t really know these guys, but the setup they show is pretty easy to follow</a:t>
            </a:r>
          </a:p>
        </p:txBody>
      </p:sp>
    </p:spTree>
    <p:extLst>
      <p:ext uri="{BB962C8B-B14F-4D97-AF65-F5344CB8AC3E}">
        <p14:creationId xmlns:p14="http://schemas.microsoft.com/office/powerpoint/2010/main" val="8374589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89F547-26CC-4A68-AE86-C59D7ACB3466}"/>
              </a:ext>
            </a:extLst>
          </p:cNvPr>
          <p:cNvSpPr txBox="1"/>
          <p:nvPr/>
        </p:nvSpPr>
        <p:spPr>
          <a:xfrm>
            <a:off x="518181" y="-143281"/>
            <a:ext cx="11155638" cy="1210011"/>
          </a:xfrm>
          <a:prstGeom prst="rect">
            <a:avLst/>
          </a:prstGeom>
          <a:noFill/>
        </p:spPr>
        <p:txBody>
          <a:bodyPr wrap="square" rtlCol="0">
            <a:spAutoFit/>
          </a:bodyPr>
          <a:lstStyle/>
          <a:p>
            <a:pPr>
              <a:lnSpc>
                <a:spcPct val="150000"/>
              </a:lnSpc>
            </a:pPr>
            <a:r>
              <a:rPr lang="en-US" sz="5400" dirty="0"/>
              <a:t>Let’s make betta’</a:t>
            </a:r>
          </a:p>
        </p:txBody>
      </p:sp>
      <p:pic>
        <p:nvPicPr>
          <p:cNvPr id="7" name="Picture 6">
            <a:extLst>
              <a:ext uri="{FF2B5EF4-FFF2-40B4-BE49-F238E27FC236}">
                <a16:creationId xmlns:a16="http://schemas.microsoft.com/office/drawing/2014/main" id="{A0F14B07-6A27-4F55-A8DB-80112F2A79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
        <p:nvSpPr>
          <p:cNvPr id="11" name="TextBox 10">
            <a:extLst>
              <a:ext uri="{FF2B5EF4-FFF2-40B4-BE49-F238E27FC236}">
                <a16:creationId xmlns:a16="http://schemas.microsoft.com/office/drawing/2014/main" id="{8195D52E-A696-47A5-BA94-5D96BB201085}"/>
              </a:ext>
            </a:extLst>
          </p:cNvPr>
          <p:cNvSpPr txBox="1"/>
          <p:nvPr/>
        </p:nvSpPr>
        <p:spPr>
          <a:xfrm>
            <a:off x="667180" y="1650942"/>
            <a:ext cx="6414104" cy="307777"/>
          </a:xfrm>
          <a:prstGeom prst="rect">
            <a:avLst/>
          </a:prstGeom>
          <a:noFill/>
        </p:spPr>
        <p:txBody>
          <a:bodyPr wrap="square" rtlCol="0">
            <a:spAutoFit/>
          </a:bodyPr>
          <a:lstStyle/>
          <a:p>
            <a:r>
              <a:rPr lang="nn-NO" sz="1400" dirty="0">
                <a:latin typeface="Consolas" panose="020B0609020204030204" pitchFamily="49" charset="0"/>
              </a:rPr>
              <a:t>sudo passwd root</a:t>
            </a:r>
            <a:endParaRPr lang="en-US" sz="1400" dirty="0">
              <a:latin typeface="Consolas" panose="020B0609020204030204" pitchFamily="49" charset="0"/>
            </a:endParaRPr>
          </a:p>
        </p:txBody>
      </p:sp>
      <p:sp>
        <p:nvSpPr>
          <p:cNvPr id="12" name="TextBox 11">
            <a:extLst>
              <a:ext uri="{FF2B5EF4-FFF2-40B4-BE49-F238E27FC236}">
                <a16:creationId xmlns:a16="http://schemas.microsoft.com/office/drawing/2014/main" id="{328681D3-A323-4174-AA1D-87A2976A8DFE}"/>
              </a:ext>
            </a:extLst>
          </p:cNvPr>
          <p:cNvSpPr txBox="1"/>
          <p:nvPr/>
        </p:nvSpPr>
        <p:spPr>
          <a:xfrm>
            <a:off x="422487" y="1189277"/>
            <a:ext cx="6882079" cy="461665"/>
          </a:xfrm>
          <a:prstGeom prst="rect">
            <a:avLst/>
          </a:prstGeom>
          <a:noFill/>
        </p:spPr>
        <p:txBody>
          <a:bodyPr wrap="square" rtlCol="0">
            <a:spAutoFit/>
          </a:bodyPr>
          <a:lstStyle/>
          <a:p>
            <a:r>
              <a:rPr lang="en-US" sz="2400" dirty="0"/>
              <a:t>Give root a logon password</a:t>
            </a:r>
          </a:p>
        </p:txBody>
      </p:sp>
      <p:sp>
        <p:nvSpPr>
          <p:cNvPr id="6" name="TextBox 5">
            <a:extLst>
              <a:ext uri="{FF2B5EF4-FFF2-40B4-BE49-F238E27FC236}">
                <a16:creationId xmlns:a16="http://schemas.microsoft.com/office/drawing/2014/main" id="{9753F025-9CF4-4941-9D1F-B4355603F621}"/>
              </a:ext>
            </a:extLst>
          </p:cNvPr>
          <p:cNvSpPr txBox="1"/>
          <p:nvPr/>
        </p:nvSpPr>
        <p:spPr>
          <a:xfrm>
            <a:off x="667178" y="2559469"/>
            <a:ext cx="6029996" cy="523220"/>
          </a:xfrm>
          <a:prstGeom prst="rect">
            <a:avLst/>
          </a:prstGeom>
          <a:noFill/>
        </p:spPr>
        <p:txBody>
          <a:bodyPr wrap="square" rtlCol="0">
            <a:spAutoFit/>
          </a:bodyPr>
          <a:lstStyle/>
          <a:p>
            <a:r>
              <a:rPr lang="nn-NO" sz="1400" dirty="0">
                <a:latin typeface="Consolas" panose="020B0609020204030204" pitchFamily="49" charset="0"/>
              </a:rPr>
              <a:t>cat id_rsa.pub &gt;&gt; .ssh/authorized_keys </a:t>
            </a:r>
          </a:p>
          <a:p>
            <a:r>
              <a:rPr lang="nn-NO" sz="1400" dirty="0">
                <a:latin typeface="Consolas" panose="020B0609020204030204" pitchFamily="49" charset="0"/>
              </a:rPr>
              <a:t>sudo cat id_ras_root.pub &gt;&gt; /root/.ssh/authorized_keys</a:t>
            </a:r>
            <a:endParaRPr lang="en-US" sz="1400" dirty="0">
              <a:latin typeface="Consolas" panose="020B0609020204030204" pitchFamily="49" charset="0"/>
            </a:endParaRPr>
          </a:p>
        </p:txBody>
      </p:sp>
      <p:sp>
        <p:nvSpPr>
          <p:cNvPr id="8" name="TextBox 7">
            <a:extLst>
              <a:ext uri="{FF2B5EF4-FFF2-40B4-BE49-F238E27FC236}">
                <a16:creationId xmlns:a16="http://schemas.microsoft.com/office/drawing/2014/main" id="{9E1075A0-4A93-4CFC-9063-A38E05719D80}"/>
              </a:ext>
            </a:extLst>
          </p:cNvPr>
          <p:cNvSpPr txBox="1"/>
          <p:nvPr/>
        </p:nvSpPr>
        <p:spPr>
          <a:xfrm>
            <a:off x="422487" y="2128581"/>
            <a:ext cx="6318554" cy="461665"/>
          </a:xfrm>
          <a:prstGeom prst="rect">
            <a:avLst/>
          </a:prstGeom>
          <a:noFill/>
        </p:spPr>
        <p:txBody>
          <a:bodyPr wrap="square" rtlCol="0">
            <a:spAutoFit/>
          </a:bodyPr>
          <a:lstStyle/>
          <a:p>
            <a:r>
              <a:rPr lang="en-US" sz="2400" dirty="0"/>
              <a:t>Put the pub files in the correct place</a:t>
            </a:r>
          </a:p>
        </p:txBody>
      </p:sp>
      <p:sp>
        <p:nvSpPr>
          <p:cNvPr id="9" name="TextBox 8">
            <a:extLst>
              <a:ext uri="{FF2B5EF4-FFF2-40B4-BE49-F238E27FC236}">
                <a16:creationId xmlns:a16="http://schemas.microsoft.com/office/drawing/2014/main" id="{CDEE749A-A373-4C60-911C-F3D1574D331B}"/>
              </a:ext>
            </a:extLst>
          </p:cNvPr>
          <p:cNvSpPr txBox="1"/>
          <p:nvPr/>
        </p:nvSpPr>
        <p:spPr>
          <a:xfrm>
            <a:off x="623311" y="4173179"/>
            <a:ext cx="8870226" cy="307777"/>
          </a:xfrm>
          <a:prstGeom prst="rect">
            <a:avLst/>
          </a:prstGeom>
          <a:noFill/>
        </p:spPr>
        <p:txBody>
          <a:bodyPr wrap="square" rtlCol="0">
            <a:spAutoFit/>
          </a:bodyPr>
          <a:lstStyle/>
          <a:p>
            <a:r>
              <a:rPr lang="nn-NO" sz="1400" dirty="0">
                <a:latin typeface="Consolas" panose="020B0609020204030204" pitchFamily="49" charset="0"/>
              </a:rPr>
              <a:t>sudo vi /etc/ssh/sshd_config</a:t>
            </a:r>
          </a:p>
        </p:txBody>
      </p:sp>
      <p:sp>
        <p:nvSpPr>
          <p:cNvPr id="10" name="TextBox 9">
            <a:extLst>
              <a:ext uri="{FF2B5EF4-FFF2-40B4-BE49-F238E27FC236}">
                <a16:creationId xmlns:a16="http://schemas.microsoft.com/office/drawing/2014/main" id="{8E5A43A8-F193-4A56-92EA-144085DE7D87}"/>
              </a:ext>
            </a:extLst>
          </p:cNvPr>
          <p:cNvSpPr txBox="1"/>
          <p:nvPr/>
        </p:nvSpPr>
        <p:spPr>
          <a:xfrm>
            <a:off x="378620" y="3711514"/>
            <a:ext cx="6318554" cy="461665"/>
          </a:xfrm>
          <a:prstGeom prst="rect">
            <a:avLst/>
          </a:prstGeom>
          <a:noFill/>
        </p:spPr>
        <p:txBody>
          <a:bodyPr wrap="square" rtlCol="0">
            <a:spAutoFit/>
          </a:bodyPr>
          <a:lstStyle/>
          <a:p>
            <a:r>
              <a:rPr lang="en-US" sz="2400" dirty="0"/>
              <a:t>Tell the SSH daemon that root can login</a:t>
            </a:r>
          </a:p>
        </p:txBody>
      </p:sp>
      <p:sp>
        <p:nvSpPr>
          <p:cNvPr id="3" name="TextBox 2">
            <a:extLst>
              <a:ext uri="{FF2B5EF4-FFF2-40B4-BE49-F238E27FC236}">
                <a16:creationId xmlns:a16="http://schemas.microsoft.com/office/drawing/2014/main" id="{83807081-9807-48B0-A2DF-25692EB66FB0}"/>
              </a:ext>
            </a:extLst>
          </p:cNvPr>
          <p:cNvSpPr txBox="1"/>
          <p:nvPr/>
        </p:nvSpPr>
        <p:spPr>
          <a:xfrm>
            <a:off x="903767" y="3134330"/>
            <a:ext cx="7357731" cy="307777"/>
          </a:xfrm>
          <a:prstGeom prst="rect">
            <a:avLst/>
          </a:prstGeom>
          <a:noFill/>
        </p:spPr>
        <p:txBody>
          <a:bodyPr wrap="square" rtlCol="0">
            <a:spAutoFit/>
          </a:bodyPr>
          <a:lstStyle/>
          <a:p>
            <a:r>
              <a:rPr lang="en-US" sz="1400" i="1" dirty="0"/>
              <a:t>Be sure to dump the .pub files when you are done.  They are no longer needed.</a:t>
            </a:r>
          </a:p>
        </p:txBody>
      </p:sp>
      <p:sp>
        <p:nvSpPr>
          <p:cNvPr id="13" name="TextBox 12">
            <a:extLst>
              <a:ext uri="{FF2B5EF4-FFF2-40B4-BE49-F238E27FC236}">
                <a16:creationId xmlns:a16="http://schemas.microsoft.com/office/drawing/2014/main" id="{34839D36-E154-4EC9-A33D-9826AAB7C87D}"/>
              </a:ext>
            </a:extLst>
          </p:cNvPr>
          <p:cNvSpPr txBox="1"/>
          <p:nvPr/>
        </p:nvSpPr>
        <p:spPr>
          <a:xfrm>
            <a:off x="623311" y="5322350"/>
            <a:ext cx="8870226" cy="307777"/>
          </a:xfrm>
          <a:prstGeom prst="rect">
            <a:avLst/>
          </a:prstGeom>
          <a:noFill/>
        </p:spPr>
        <p:txBody>
          <a:bodyPr wrap="square" rtlCol="0">
            <a:spAutoFit/>
          </a:bodyPr>
          <a:lstStyle/>
          <a:p>
            <a:r>
              <a:rPr lang="en-US" sz="1400" dirty="0" err="1">
                <a:latin typeface="Consolas" panose="020B0609020204030204" pitchFamily="49" charset="0"/>
              </a:rPr>
              <a:t>PermitRootLogin</a:t>
            </a:r>
            <a:r>
              <a:rPr lang="en-US" sz="1400" dirty="0">
                <a:latin typeface="Consolas" panose="020B0609020204030204" pitchFamily="49" charset="0"/>
              </a:rPr>
              <a:t> yes</a:t>
            </a:r>
          </a:p>
        </p:txBody>
      </p:sp>
      <p:sp>
        <p:nvSpPr>
          <p:cNvPr id="15" name="TextBox 14">
            <a:extLst>
              <a:ext uri="{FF2B5EF4-FFF2-40B4-BE49-F238E27FC236}">
                <a16:creationId xmlns:a16="http://schemas.microsoft.com/office/drawing/2014/main" id="{343C7B77-83FF-4FC9-9BEE-156DE13831A0}"/>
              </a:ext>
            </a:extLst>
          </p:cNvPr>
          <p:cNvSpPr txBox="1"/>
          <p:nvPr/>
        </p:nvSpPr>
        <p:spPr>
          <a:xfrm>
            <a:off x="378619" y="4860685"/>
            <a:ext cx="8052999" cy="461665"/>
          </a:xfrm>
          <a:prstGeom prst="rect">
            <a:avLst/>
          </a:prstGeom>
          <a:noFill/>
        </p:spPr>
        <p:txBody>
          <a:bodyPr wrap="square" rtlCol="0">
            <a:spAutoFit/>
          </a:bodyPr>
          <a:lstStyle/>
          <a:p>
            <a:r>
              <a:rPr lang="nn-NO" sz="2400" dirty="0">
                <a:latin typeface="Consolas" panose="020B0609020204030204" pitchFamily="49" charset="0"/>
              </a:rPr>
              <a:t>Uncomment and change the following line to: </a:t>
            </a:r>
          </a:p>
        </p:txBody>
      </p:sp>
      <p:sp>
        <p:nvSpPr>
          <p:cNvPr id="16" name="TextBox 15">
            <a:extLst>
              <a:ext uri="{FF2B5EF4-FFF2-40B4-BE49-F238E27FC236}">
                <a16:creationId xmlns:a16="http://schemas.microsoft.com/office/drawing/2014/main" id="{5F7491BF-1A96-46AE-96E7-DFCEB8DAFC43}"/>
              </a:ext>
            </a:extLst>
          </p:cNvPr>
          <p:cNvSpPr txBox="1"/>
          <p:nvPr/>
        </p:nvSpPr>
        <p:spPr>
          <a:xfrm>
            <a:off x="378619" y="5782722"/>
            <a:ext cx="6882079" cy="461665"/>
          </a:xfrm>
          <a:prstGeom prst="rect">
            <a:avLst/>
          </a:prstGeom>
          <a:noFill/>
        </p:spPr>
        <p:txBody>
          <a:bodyPr wrap="square" rtlCol="0">
            <a:spAutoFit/>
          </a:bodyPr>
          <a:lstStyle/>
          <a:p>
            <a:r>
              <a:rPr lang="en-US" sz="2400" dirty="0"/>
              <a:t>Save the file and reboot</a:t>
            </a:r>
          </a:p>
        </p:txBody>
      </p:sp>
    </p:spTree>
    <p:extLst>
      <p:ext uri="{BB962C8B-B14F-4D97-AF65-F5344CB8AC3E}">
        <p14:creationId xmlns:p14="http://schemas.microsoft.com/office/powerpoint/2010/main" val="32508191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89F547-26CC-4A68-AE86-C59D7ACB3466}"/>
              </a:ext>
            </a:extLst>
          </p:cNvPr>
          <p:cNvSpPr txBox="1"/>
          <p:nvPr/>
        </p:nvSpPr>
        <p:spPr>
          <a:xfrm>
            <a:off x="518181" y="-143281"/>
            <a:ext cx="11155638" cy="1210011"/>
          </a:xfrm>
          <a:prstGeom prst="rect">
            <a:avLst/>
          </a:prstGeom>
          <a:noFill/>
        </p:spPr>
        <p:txBody>
          <a:bodyPr wrap="square" rtlCol="0">
            <a:spAutoFit/>
          </a:bodyPr>
          <a:lstStyle/>
          <a:p>
            <a:pPr>
              <a:lnSpc>
                <a:spcPct val="150000"/>
              </a:lnSpc>
            </a:pPr>
            <a:r>
              <a:rPr lang="en-US" sz="5400" dirty="0"/>
              <a:t>Now what command-line boy?</a:t>
            </a:r>
          </a:p>
        </p:txBody>
      </p:sp>
      <p:pic>
        <p:nvPicPr>
          <p:cNvPr id="7" name="Picture 6">
            <a:extLst>
              <a:ext uri="{FF2B5EF4-FFF2-40B4-BE49-F238E27FC236}">
                <a16:creationId xmlns:a16="http://schemas.microsoft.com/office/drawing/2014/main" id="{A0F14B07-6A27-4F55-A8DB-80112F2A79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
        <p:nvSpPr>
          <p:cNvPr id="11" name="TextBox 10">
            <a:extLst>
              <a:ext uri="{FF2B5EF4-FFF2-40B4-BE49-F238E27FC236}">
                <a16:creationId xmlns:a16="http://schemas.microsoft.com/office/drawing/2014/main" id="{8195D52E-A696-47A5-BA94-5D96BB201085}"/>
              </a:ext>
            </a:extLst>
          </p:cNvPr>
          <p:cNvSpPr txBox="1"/>
          <p:nvPr/>
        </p:nvSpPr>
        <p:spPr>
          <a:xfrm>
            <a:off x="667179" y="3405315"/>
            <a:ext cx="9295527" cy="307777"/>
          </a:xfrm>
          <a:prstGeom prst="rect">
            <a:avLst/>
          </a:prstGeom>
          <a:noFill/>
        </p:spPr>
        <p:txBody>
          <a:bodyPr wrap="square" rtlCol="0">
            <a:spAutoFit/>
          </a:bodyPr>
          <a:lstStyle/>
          <a:p>
            <a:r>
              <a:rPr lang="nn-NO" sz="1400" dirty="0">
                <a:latin typeface="Consolas" panose="020B0609020204030204" pitchFamily="49" charset="0"/>
              </a:rPr>
              <a:t>curl -sSL https://aka.ms/getvsdbgsh | /bin/sh /dev/stdin -v latest -l ~/vsdbg</a:t>
            </a:r>
            <a:endParaRPr lang="en-US" sz="1400" dirty="0">
              <a:latin typeface="Consolas" panose="020B0609020204030204" pitchFamily="49" charset="0"/>
            </a:endParaRPr>
          </a:p>
        </p:txBody>
      </p:sp>
      <p:sp>
        <p:nvSpPr>
          <p:cNvPr id="12" name="TextBox 11">
            <a:extLst>
              <a:ext uri="{FF2B5EF4-FFF2-40B4-BE49-F238E27FC236}">
                <a16:creationId xmlns:a16="http://schemas.microsoft.com/office/drawing/2014/main" id="{328681D3-A323-4174-AA1D-87A2976A8DFE}"/>
              </a:ext>
            </a:extLst>
          </p:cNvPr>
          <p:cNvSpPr txBox="1"/>
          <p:nvPr/>
        </p:nvSpPr>
        <p:spPr>
          <a:xfrm>
            <a:off x="422487" y="2943650"/>
            <a:ext cx="6882079" cy="461665"/>
          </a:xfrm>
          <a:prstGeom prst="rect">
            <a:avLst/>
          </a:prstGeom>
          <a:noFill/>
        </p:spPr>
        <p:txBody>
          <a:bodyPr wrap="square" rtlCol="0">
            <a:spAutoFit/>
          </a:bodyPr>
          <a:lstStyle/>
          <a:p>
            <a:r>
              <a:rPr lang="en-US" sz="2400" dirty="0"/>
              <a:t>Install the remote debugger on the Pi</a:t>
            </a:r>
          </a:p>
        </p:txBody>
      </p:sp>
    </p:spTree>
    <p:extLst>
      <p:ext uri="{BB962C8B-B14F-4D97-AF65-F5344CB8AC3E}">
        <p14:creationId xmlns:p14="http://schemas.microsoft.com/office/powerpoint/2010/main" val="7580505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A46D7F6-CA10-4CB5-B21A-244D66854D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
        <p:nvSpPr>
          <p:cNvPr id="4" name="TextBox 3">
            <a:extLst>
              <a:ext uri="{FF2B5EF4-FFF2-40B4-BE49-F238E27FC236}">
                <a16:creationId xmlns:a16="http://schemas.microsoft.com/office/drawing/2014/main" id="{AF74AD28-AECE-49D7-AC15-FC2C6C533A47}"/>
              </a:ext>
            </a:extLst>
          </p:cNvPr>
          <p:cNvSpPr txBox="1"/>
          <p:nvPr/>
        </p:nvSpPr>
        <p:spPr>
          <a:xfrm>
            <a:off x="704238" y="2218989"/>
            <a:ext cx="11155638" cy="1210011"/>
          </a:xfrm>
          <a:prstGeom prst="rect">
            <a:avLst/>
          </a:prstGeom>
          <a:noFill/>
        </p:spPr>
        <p:txBody>
          <a:bodyPr wrap="square" rtlCol="0">
            <a:spAutoFit/>
          </a:bodyPr>
          <a:lstStyle/>
          <a:p>
            <a:pPr>
              <a:lnSpc>
                <a:spcPct val="150000"/>
              </a:lnSpc>
            </a:pPr>
            <a:r>
              <a:rPr lang="en-US" sz="5400" dirty="0"/>
              <a:t>Can we just see the debug demo now?</a:t>
            </a:r>
          </a:p>
        </p:txBody>
      </p:sp>
      <p:sp>
        <p:nvSpPr>
          <p:cNvPr id="5" name="Text Placeholder 5">
            <a:extLst>
              <a:ext uri="{FF2B5EF4-FFF2-40B4-BE49-F238E27FC236}">
                <a16:creationId xmlns:a16="http://schemas.microsoft.com/office/drawing/2014/main" id="{FA262B52-D2BE-43D8-8A4A-F7D151C557D9}"/>
              </a:ext>
            </a:extLst>
          </p:cNvPr>
          <p:cNvSpPr txBox="1">
            <a:spLocks/>
          </p:cNvSpPr>
          <p:nvPr/>
        </p:nvSpPr>
        <p:spPr>
          <a:xfrm>
            <a:off x="1573420" y="4540151"/>
            <a:ext cx="8849956" cy="487680"/>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Still need to setup a launch and task file, but that is in the demo.</a:t>
            </a:r>
          </a:p>
        </p:txBody>
      </p:sp>
    </p:spTree>
    <p:extLst>
      <p:ext uri="{BB962C8B-B14F-4D97-AF65-F5344CB8AC3E}">
        <p14:creationId xmlns:p14="http://schemas.microsoft.com/office/powerpoint/2010/main" val="5593955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0A0FFCD-DDBA-4257-82D1-0729A7D38EB2}"/>
              </a:ext>
            </a:extLst>
          </p:cNvPr>
          <p:cNvSpPr txBox="1"/>
          <p:nvPr/>
        </p:nvSpPr>
        <p:spPr>
          <a:xfrm>
            <a:off x="708591" y="1176411"/>
            <a:ext cx="10774818" cy="48397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defRPr/>
            </a:pPr>
            <a:r>
              <a:rPr lang="en-US" sz="2000" b="1" i="0" dirty="0">
                <a:solidFill>
                  <a:srgbClr val="FFFFFF"/>
                </a:solidFill>
                <a:effectLst/>
                <a:latin typeface="Calibri" panose="020F0502020204030204" pitchFamily="34" charset="0"/>
                <a:cs typeface="Calibri" panose="020F0502020204030204" pitchFamily="34" charset="0"/>
              </a:rPr>
              <a:t>Professional Scrum with Kanban (PSK) Certification Course</a:t>
            </a:r>
            <a:r>
              <a:rPr lang="en-US" sz="2000" b="0" i="0" dirty="0">
                <a:solidFill>
                  <a:srgbClr val="FFFFFF"/>
                </a:solidFill>
                <a:effectLst/>
                <a:latin typeface="Merriweather"/>
              </a:rPr>
              <a:t> </a:t>
            </a:r>
            <a:r>
              <a:rPr lang="en-US" sz="2000" i="1" dirty="0">
                <a:solidFill>
                  <a:srgbClr val="FEFFFF"/>
                </a:solidFill>
                <a:latin typeface="Calibri" panose="020F0502020204030204" pitchFamily="34" charset="0"/>
                <a:ea typeface="Open Sans" panose="020B0606030504020204" pitchFamily="34" charset="0"/>
                <a:cs typeface="Calibri" panose="020F0502020204030204" pitchFamily="34" charset="0"/>
              </a:rPr>
              <a:t>January 26-27</a:t>
            </a:r>
            <a:endParaRPr kumimoji="0" lang="en-US" sz="2000" b="0" i="1" u="none" strike="noStrike" kern="1200" cap="none" spc="0" normalizeH="0" baseline="0" noProof="0" dirty="0">
              <a:ln>
                <a:noFill/>
              </a:ln>
              <a:solidFill>
                <a:srgbClr val="FEFFFF"/>
              </a:solidFill>
              <a:effectLst/>
              <a:uLnTx/>
              <a:uFillTx/>
              <a:latin typeface="Calibri" panose="020F0502020204030204" pitchFamily="34" charset="0"/>
              <a:ea typeface="Open Sans" panose="020B0606030504020204" pitchFamily="34" charset="0"/>
              <a:cs typeface="Calibri" panose="020F0502020204030204" pitchFamily="34" charset="0"/>
            </a:endParaRPr>
          </a:p>
          <a:p>
            <a:pPr lvl="0">
              <a:spcAft>
                <a:spcPts val="1500"/>
              </a:spcAft>
              <a:defRPr/>
            </a:pPr>
            <a:r>
              <a:rPr lang="en-US" b="0" i="0" dirty="0">
                <a:solidFill>
                  <a:schemeClr val="accent6">
                    <a:lumMod val="50000"/>
                  </a:schemeClr>
                </a:solidFill>
                <a:effectLst/>
                <a:latin typeface="Open Sans" panose="020B0606030504020204" pitchFamily="34" charset="0"/>
                <a:ea typeface="Open Sans" panose="020B0606030504020204" pitchFamily="34" charset="0"/>
                <a:cs typeface="Open Sans" panose="020B0606030504020204" pitchFamily="34" charset="0"/>
              </a:rPr>
              <a:t>where participants learn how to leverage Scrum to maximize the value of products </a:t>
            </a:r>
            <a:r>
              <a:rPr lang="en-US" dirty="0">
                <a:solidFill>
                  <a:schemeClr val="accent6">
                    <a:lumMod val="50000"/>
                  </a:schemeClr>
                </a:solidFill>
                <a:latin typeface="Open Sans" panose="020B0606030504020204" pitchFamily="34" charset="0"/>
                <a:ea typeface="Open Sans" panose="020B0606030504020204" pitchFamily="34" charset="0"/>
                <a:cs typeface="Open Sans" panose="020B0606030504020204" pitchFamily="34" charset="0"/>
              </a:rPr>
              <a:t>and services The Professional Scrum Product Owner (PSPO) is a 2-day certification training (offered online and in person) .</a:t>
            </a:r>
            <a:endParaRPr kumimoji="0" lang="en-US" b="0" i="0" u="none" strike="noStrike" kern="1200" cap="none" spc="0" normalizeH="0" baseline="0" noProof="0" dirty="0">
              <a:ln>
                <a:noFill/>
              </a:ln>
              <a:solidFill>
                <a:schemeClr val="accent6">
                  <a:lumMod val="50000"/>
                </a:schemeClr>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a:defRPr/>
            </a:pPr>
            <a:r>
              <a:rPr lang="en-US" sz="2000" b="1" i="0" dirty="0">
                <a:solidFill>
                  <a:srgbClr val="FFFFFF"/>
                </a:solidFill>
                <a:effectLst/>
                <a:latin typeface="Calibri" panose="020F0502020204030204" pitchFamily="34" charset="0"/>
                <a:cs typeface="Calibri" panose="020F0502020204030204" pitchFamily="34" charset="0"/>
              </a:rPr>
              <a:t>Professional Scrum Master (PSM) Certification Course</a:t>
            </a:r>
            <a:r>
              <a:rPr kumimoji="0" lang="en-US" sz="2000" b="1" i="0" u="none" strike="noStrike" kern="1200" cap="none" spc="0" normalizeH="0" baseline="0" noProof="0" dirty="0">
                <a:ln>
                  <a:noFill/>
                </a:ln>
                <a:solidFill>
                  <a:srgbClr val="FEFFFF"/>
                </a:solidFill>
                <a:effectLst/>
                <a:uLnTx/>
                <a:uFillTx/>
                <a:latin typeface="Calibri" panose="020F0502020204030204" pitchFamily="34" charset="0"/>
                <a:ea typeface="Calibri" panose="020F0502020204030204" pitchFamily="34" charset="0"/>
                <a:cs typeface="+mn-cs"/>
              </a:rPr>
              <a:t> </a:t>
            </a:r>
            <a:r>
              <a:rPr lang="en-US" sz="2000" i="1" dirty="0">
                <a:solidFill>
                  <a:srgbClr val="FEFFFF"/>
                </a:solidFill>
                <a:latin typeface="Calibri" panose="020F0502020204030204" pitchFamily="34" charset="0"/>
                <a:ea typeface="Calibri" panose="020F0502020204030204" pitchFamily="34" charset="0"/>
              </a:rPr>
              <a:t>February 09-10</a:t>
            </a:r>
            <a:endParaRPr kumimoji="0" lang="en-US" sz="2000" b="0" i="1" u="none" strike="noStrike" kern="1200" cap="none" spc="0" normalizeH="0" baseline="0" noProof="0" dirty="0">
              <a:ln>
                <a:noFill/>
              </a:ln>
              <a:solidFill>
                <a:srgbClr val="FEFFFF"/>
              </a:solidFill>
              <a:effectLst/>
              <a:uLnTx/>
              <a:uFillTx/>
              <a:latin typeface="Calibri" panose="020F0502020204030204" pitchFamily="34" charset="0"/>
              <a:ea typeface="Calibri" panose="020F0502020204030204" pitchFamily="34" charset="0"/>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chemeClr val="bg1">
                    <a:lumMod val="10000"/>
                  </a:schemeClr>
                </a:solidFill>
                <a:effectLst/>
                <a:latin typeface="Open Sans" panose="020B0606030504020204" pitchFamily="34" charset="0"/>
                <a:ea typeface="Open Sans" panose="020B0606030504020204" pitchFamily="34" charset="0"/>
                <a:cs typeface="Open Sans" panose="020B0606030504020204" pitchFamily="34" charset="0"/>
              </a:rPr>
              <a:t>Professional Scrum Master (PSM) is a 2-day certification course (offered online and in person) that explains the principles and empirical process theory behind the Scrum framework, and the important role that the Scrum Master has in it.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1" i="0" u="none" strike="noStrike" kern="1200" cap="none" spc="0" normalizeH="0" baseline="0" noProof="0" dirty="0">
              <a:ln>
                <a:noFill/>
              </a:ln>
              <a:solidFill>
                <a:schemeClr val="bg1">
                  <a:lumMod val="10000"/>
                </a:schemeClr>
              </a:solidFill>
              <a:effectLst/>
              <a:uLnTx/>
              <a:uFillTx/>
              <a:latin typeface="Open Sans" panose="020B0606030504020204" pitchFamily="34" charset="0"/>
              <a:ea typeface="Open Sans" panose="020B0606030504020204" pitchFamily="34" charset="0"/>
              <a:cs typeface="Open Sans" panose="020B0606030504020204" pitchFamily="34" charset="0"/>
            </a:endParaRPr>
          </a:p>
          <a:p>
            <a:pPr>
              <a:defRPr/>
            </a:pPr>
            <a:r>
              <a:rPr lang="en-US" sz="2000" b="1" i="0" dirty="0">
                <a:solidFill>
                  <a:schemeClr val="bg1"/>
                </a:solidFill>
                <a:effectLst/>
                <a:latin typeface="Calibri" panose="020F0502020204030204" pitchFamily="34" charset="0"/>
                <a:cs typeface="Calibri" panose="020F0502020204030204" pitchFamily="34" charset="0"/>
              </a:rPr>
              <a:t>Professional Agile Leadership - Essentials (PAL-E) Certification Course</a:t>
            </a:r>
            <a:r>
              <a:rPr kumimoji="0" lang="en-US" sz="2000" b="1" i="0" u="none" strike="noStrike" kern="1200" cap="none" spc="0" normalizeH="0" baseline="0" noProof="0" dirty="0">
                <a:ln>
                  <a:noFill/>
                </a:ln>
                <a:solidFill>
                  <a:srgbClr val="FEFFFF"/>
                </a:solidFill>
                <a:effectLst/>
                <a:uLnTx/>
                <a:uFillTx/>
                <a:latin typeface="Calibri" panose="020F0502020204030204" pitchFamily="34" charset="0"/>
                <a:ea typeface="Calibri" panose="020F0502020204030204" pitchFamily="34" charset="0"/>
                <a:cs typeface="+mn-cs"/>
              </a:rPr>
              <a:t> </a:t>
            </a:r>
            <a:r>
              <a:rPr lang="en-US" sz="2000" i="1" dirty="0">
                <a:solidFill>
                  <a:srgbClr val="FEFFFF"/>
                </a:solidFill>
                <a:latin typeface="Calibri" panose="020F0502020204030204" pitchFamily="34" charset="0"/>
                <a:ea typeface="Calibri" panose="020F0502020204030204" pitchFamily="34" charset="0"/>
              </a:rPr>
              <a:t>February 16-17</a:t>
            </a:r>
            <a:endParaRPr kumimoji="0" lang="en-US" sz="2000" b="0" i="1" u="none" strike="noStrike" kern="1200" cap="none" spc="0" normalizeH="0" baseline="0" noProof="0" dirty="0">
              <a:ln>
                <a:noFill/>
              </a:ln>
              <a:solidFill>
                <a:srgbClr val="FEFFFF"/>
              </a:solidFill>
              <a:effectLst/>
              <a:uLnTx/>
              <a:uFillTx/>
              <a:latin typeface="Calibri" panose="020F0502020204030204" pitchFamily="34" charset="0"/>
              <a:ea typeface="Calibri" panose="020F0502020204030204" pitchFamily="34" charset="0"/>
              <a:cs typeface="+mn-cs"/>
            </a:endParaRPr>
          </a:p>
          <a:p>
            <a:pPr marL="0" marR="0" lvl="0" indent="0" algn="l" defTabSz="914400" rtl="0" eaLnBrk="1" fontAlgn="auto" latinLnBrk="0" hangingPunct="1">
              <a:lnSpc>
                <a:spcPct val="100000"/>
              </a:lnSpc>
              <a:spcBef>
                <a:spcPts val="0"/>
              </a:spcBef>
              <a:spcAft>
                <a:spcPts val="1500"/>
              </a:spcAft>
              <a:buClrTx/>
              <a:buSzTx/>
              <a:buFontTx/>
              <a:buNone/>
              <a:tabLst/>
              <a:defRPr/>
            </a:pPr>
            <a:r>
              <a:rPr lang="en-US" b="0" i="0" dirty="0">
                <a:solidFill>
                  <a:schemeClr val="bg1">
                    <a:lumMod val="10000"/>
                  </a:schemeClr>
                </a:solidFill>
                <a:effectLst/>
                <a:latin typeface="Open Sans" panose="020B0606030504020204" pitchFamily="34" charset="0"/>
              </a:rPr>
              <a:t>The </a:t>
            </a:r>
            <a:r>
              <a:rPr lang="en-US" b="1" i="0" dirty="0">
                <a:solidFill>
                  <a:schemeClr val="bg1">
                    <a:lumMod val="10000"/>
                  </a:schemeClr>
                </a:solidFill>
                <a:effectLst/>
                <a:latin typeface="Open Sans" panose="020B0606030504020204" pitchFamily="34" charset="0"/>
              </a:rPr>
              <a:t>Professional Agile Leadership Essentials</a:t>
            </a:r>
            <a:r>
              <a:rPr lang="en-US" b="0" i="0" dirty="0">
                <a:solidFill>
                  <a:schemeClr val="bg1">
                    <a:lumMod val="10000"/>
                  </a:schemeClr>
                </a:solidFill>
                <a:effectLst/>
                <a:latin typeface="Open Sans" panose="020B0606030504020204" pitchFamily="34" charset="0"/>
              </a:rPr>
              <a:t> (PAL-E) course provides a foundation for the role that leaders play in creating the conditions for a successful Agile transformation. This course was developed by Scrum.org in collaboration with the Professional Scrum Trainer community. After the class, students are eligible for the PAL I assessment certification. If you pass the assessment, you will gain the industry recognized PAL I certification. This certification will NEVER expire, and it makes you part of an elite community of PAL I badge holders.</a:t>
            </a:r>
            <a:endParaRPr kumimoji="0" lang="en-US" sz="1800" b="0" i="0" u="none" strike="noStrike" kern="1200" cap="none" spc="0" normalizeH="0" baseline="0" noProof="0" dirty="0">
              <a:ln>
                <a:noFill/>
              </a:ln>
              <a:solidFill>
                <a:schemeClr val="bg1">
                  <a:lumMod val="10000"/>
                </a:schemeClr>
              </a:solidFill>
              <a:effectLst/>
              <a:uLnTx/>
              <a:uFillTx/>
              <a:latin typeface="Century Gothic"/>
              <a:ea typeface="+mn-ea"/>
              <a:cs typeface="+mn-cs"/>
            </a:endParaRPr>
          </a:p>
        </p:txBody>
      </p:sp>
      <p:sp>
        <p:nvSpPr>
          <p:cNvPr id="7" name="TextBox 6">
            <a:extLst>
              <a:ext uri="{FF2B5EF4-FFF2-40B4-BE49-F238E27FC236}">
                <a16:creationId xmlns:a16="http://schemas.microsoft.com/office/drawing/2014/main" id="{6E84E8F7-2C0F-4159-87A0-9335587EFAFB}"/>
              </a:ext>
            </a:extLst>
          </p:cNvPr>
          <p:cNvSpPr txBox="1"/>
          <p:nvPr/>
        </p:nvSpPr>
        <p:spPr>
          <a:xfrm>
            <a:off x="1168052" y="369518"/>
            <a:ext cx="9855896" cy="92333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srgbClr val="FEFFFF"/>
                </a:solidFill>
                <a:effectLst/>
                <a:uLnTx/>
                <a:uFillTx/>
                <a:latin typeface="Century Gothic"/>
                <a:ea typeface="+mn-ea"/>
                <a:cs typeface="+mn-cs"/>
              </a:rPr>
              <a:t>Upcoming Virtual Training Courses</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EFFFF"/>
              </a:solidFill>
              <a:effectLst/>
              <a:uLnTx/>
              <a:uFillTx/>
              <a:latin typeface="Century Gothic"/>
              <a:ea typeface="+mn-ea"/>
              <a:cs typeface="+mn-cs"/>
            </a:endParaRPr>
          </a:p>
        </p:txBody>
      </p:sp>
      <p:sp>
        <p:nvSpPr>
          <p:cNvPr id="8" name="TextBox 7">
            <a:extLst>
              <a:ext uri="{FF2B5EF4-FFF2-40B4-BE49-F238E27FC236}">
                <a16:creationId xmlns:a16="http://schemas.microsoft.com/office/drawing/2014/main" id="{A2C1C614-1513-44C7-BFCF-41B078572768}"/>
              </a:ext>
            </a:extLst>
          </p:cNvPr>
          <p:cNvSpPr txBox="1"/>
          <p:nvPr/>
        </p:nvSpPr>
        <p:spPr>
          <a:xfrm>
            <a:off x="2878239" y="6016197"/>
            <a:ext cx="5924811"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EFFFF"/>
                </a:solidFill>
                <a:effectLst/>
                <a:uLnTx/>
                <a:uFillTx/>
                <a:latin typeface="Century Gothic"/>
                <a:ea typeface="+mn-ea"/>
                <a:cs typeface="+mn-cs"/>
              </a:rPr>
              <a:t>For more information or to sign-up, visit: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EFFFF"/>
                </a:solidFill>
                <a:effectLst/>
                <a:uLnTx/>
                <a:uFillTx/>
                <a:latin typeface="Century Gothic"/>
                <a:ea typeface="+mn-ea"/>
                <a:cs typeface="+mn-cs"/>
              </a:rPr>
              <a:t>www.improving.com/training</a:t>
            </a:r>
          </a:p>
        </p:txBody>
      </p:sp>
    </p:spTree>
    <p:extLst>
      <p:ext uri="{BB962C8B-B14F-4D97-AF65-F5344CB8AC3E}">
        <p14:creationId xmlns:p14="http://schemas.microsoft.com/office/powerpoint/2010/main" val="37543722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A429558-B0BC-480B-8BDB-9A8A53B05D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pic>
        <p:nvPicPr>
          <p:cNvPr id="24" name="Picture Placeholder 23">
            <a:extLst>
              <a:ext uri="{FF2B5EF4-FFF2-40B4-BE49-F238E27FC236}">
                <a16:creationId xmlns:a16="http://schemas.microsoft.com/office/drawing/2014/main" id="{F87FC263-329D-43AC-861B-E57D003EBA00}"/>
              </a:ext>
            </a:extLst>
          </p:cNvPr>
          <p:cNvPicPr>
            <a:picLocks noGrp="1" noChangeAspect="1"/>
          </p:cNvPicPr>
          <p:nvPr>
            <p:ph type="pic" idx="1"/>
          </p:nvPr>
        </p:nvPicPr>
        <p:blipFill>
          <a:blip r:embed="rId4">
            <a:extLst>
              <a:ext uri="{28A0092B-C50C-407E-A947-70E740481C1C}">
                <a14:useLocalDpi xmlns:a14="http://schemas.microsoft.com/office/drawing/2010/main" val="0"/>
              </a:ext>
            </a:extLst>
          </a:blip>
          <a:srcRect l="30090" r="30090"/>
          <a:stretch>
            <a:fillRect/>
          </a:stretch>
        </p:blipFill>
        <p:spPr>
          <a:xfrm>
            <a:off x="1318435" y="671682"/>
            <a:ext cx="4560723" cy="5528324"/>
          </a:xfrm>
        </p:spPr>
      </p:pic>
      <p:sp>
        <p:nvSpPr>
          <p:cNvPr id="8" name="Title 7">
            <a:extLst>
              <a:ext uri="{FF2B5EF4-FFF2-40B4-BE49-F238E27FC236}">
                <a16:creationId xmlns:a16="http://schemas.microsoft.com/office/drawing/2014/main" id="{8904CA24-C7AE-4CDE-B649-D429D561F8ED}"/>
              </a:ext>
            </a:extLst>
          </p:cNvPr>
          <p:cNvSpPr>
            <a:spLocks noGrp="1"/>
          </p:cNvSpPr>
          <p:nvPr>
            <p:ph type="title"/>
          </p:nvPr>
        </p:nvSpPr>
        <p:spPr>
          <a:xfrm>
            <a:off x="6312565" y="1359374"/>
            <a:ext cx="4401312" cy="788103"/>
          </a:xfrm>
        </p:spPr>
        <p:txBody>
          <a:bodyPr/>
          <a:lstStyle/>
          <a:p>
            <a:r>
              <a:rPr lang="en-US" dirty="0">
                <a:solidFill>
                  <a:schemeClr val="bg1"/>
                </a:solidFill>
              </a:rPr>
              <a:t>C# worker project….</a:t>
            </a:r>
          </a:p>
        </p:txBody>
      </p:sp>
      <p:sp>
        <p:nvSpPr>
          <p:cNvPr id="12" name="Text Placeholder 11">
            <a:extLst>
              <a:ext uri="{FF2B5EF4-FFF2-40B4-BE49-F238E27FC236}">
                <a16:creationId xmlns:a16="http://schemas.microsoft.com/office/drawing/2014/main" id="{C7380D00-7861-4B94-8BCE-68AA052BB741}"/>
              </a:ext>
            </a:extLst>
          </p:cNvPr>
          <p:cNvSpPr>
            <a:spLocks noGrp="1"/>
          </p:cNvSpPr>
          <p:nvPr>
            <p:ph type="body" sz="half" idx="2"/>
          </p:nvPr>
        </p:nvSpPr>
        <p:spPr>
          <a:xfrm>
            <a:off x="6312842" y="2796171"/>
            <a:ext cx="4400764" cy="2737845"/>
          </a:xfrm>
        </p:spPr>
        <p:txBody>
          <a:bodyPr/>
          <a:lstStyle/>
          <a:p>
            <a:pPr marL="171450" indent="-171450">
              <a:buClr>
                <a:schemeClr val="bg1"/>
              </a:buClr>
              <a:buFont typeface="Arial" panose="020B0604020202020204" pitchFamily="34" charset="0"/>
              <a:buChar char="•"/>
            </a:pPr>
            <a:r>
              <a:rPr lang="en-US" dirty="0">
                <a:solidFill>
                  <a:schemeClr val="bg1"/>
                </a:solidFill>
              </a:rPr>
              <a:t>OS: Raspbian</a:t>
            </a:r>
          </a:p>
          <a:p>
            <a:pPr marL="171450" indent="-171450">
              <a:buClr>
                <a:schemeClr val="bg1"/>
              </a:buClr>
              <a:buFont typeface="Arial" panose="020B0604020202020204" pitchFamily="34" charset="0"/>
              <a:buChar char="•"/>
            </a:pPr>
            <a:r>
              <a:rPr lang="en-US" dirty="0">
                <a:solidFill>
                  <a:schemeClr val="bg1"/>
                </a:solidFill>
              </a:rPr>
              <a:t>Process starts at boot time</a:t>
            </a:r>
          </a:p>
          <a:p>
            <a:pPr marL="171450" indent="-171450">
              <a:buClr>
                <a:schemeClr val="bg1"/>
              </a:buClr>
              <a:buFont typeface="Arial" panose="020B0604020202020204" pitchFamily="34" charset="0"/>
              <a:buChar char="•"/>
            </a:pPr>
            <a:r>
              <a:rPr lang="en-US" dirty="0">
                <a:solidFill>
                  <a:schemeClr val="bg1"/>
                </a:solidFill>
              </a:rPr>
              <a:t>Controlled by the system</a:t>
            </a:r>
          </a:p>
          <a:p>
            <a:pPr marL="171450" indent="-171450">
              <a:buClr>
                <a:schemeClr val="bg1"/>
              </a:buClr>
              <a:buFont typeface="Arial" panose="020B0604020202020204" pitchFamily="34" charset="0"/>
              <a:buChar char="•"/>
            </a:pPr>
            <a:r>
              <a:rPr lang="en-US" dirty="0">
                <a:solidFill>
                  <a:schemeClr val="bg1"/>
                </a:solidFill>
              </a:rPr>
              <a:t>Integrates with all the standard logging</a:t>
            </a:r>
          </a:p>
          <a:p>
            <a:pPr marL="171450" indent="-171450">
              <a:buClr>
                <a:schemeClr val="bg1"/>
              </a:buClr>
              <a:buFont typeface="Arial" panose="020B0604020202020204" pitchFamily="34" charset="0"/>
              <a:buChar char="•"/>
            </a:pPr>
            <a:r>
              <a:rPr lang="en-US" dirty="0">
                <a:solidFill>
                  <a:schemeClr val="bg1"/>
                </a:solidFill>
              </a:rPr>
              <a:t>Button triggers a pick of some text and feeds that to an external program</a:t>
            </a:r>
          </a:p>
          <a:p>
            <a:pPr marL="171450" indent="-171450">
              <a:buClr>
                <a:schemeClr val="bg1"/>
              </a:buClr>
              <a:buFont typeface="Arial" panose="020B0604020202020204" pitchFamily="34" charset="0"/>
              <a:buChar char="•"/>
            </a:pPr>
            <a:r>
              <a:rPr lang="en-US" dirty="0">
                <a:solidFill>
                  <a:schemeClr val="bg1"/>
                </a:solidFill>
              </a:rPr>
              <a:t>Python is doing the eyes, https://www.adafruit.com/product/3813</a:t>
            </a:r>
          </a:p>
          <a:p>
            <a:pPr marL="171450" indent="-171450">
              <a:buClr>
                <a:schemeClr val="bg1"/>
              </a:buClr>
              <a:buFont typeface="Arial" panose="020B0604020202020204" pitchFamily="34" charset="0"/>
              <a:buChar char="•"/>
            </a:pPr>
            <a:r>
              <a:rPr lang="en-US" dirty="0">
                <a:solidFill>
                  <a:schemeClr val="bg1"/>
                </a:solidFill>
              </a:rPr>
              <a:t>Mask from </a:t>
            </a:r>
            <a:r>
              <a:rPr lang="en-US" dirty="0" err="1">
                <a:solidFill>
                  <a:schemeClr val="bg1"/>
                </a:solidFill>
              </a:rPr>
              <a:t>thingiverse</a:t>
            </a:r>
            <a:r>
              <a:rPr lang="en-US" dirty="0">
                <a:solidFill>
                  <a:schemeClr val="bg1"/>
                </a:solidFill>
              </a:rPr>
              <a:t>, all other parts modeled and printed</a:t>
            </a:r>
          </a:p>
        </p:txBody>
      </p:sp>
      <p:sp>
        <p:nvSpPr>
          <p:cNvPr id="21" name="TextBox 20">
            <a:extLst>
              <a:ext uri="{FF2B5EF4-FFF2-40B4-BE49-F238E27FC236}">
                <a16:creationId xmlns:a16="http://schemas.microsoft.com/office/drawing/2014/main" id="{29E1B661-DF71-499F-ABAA-F71C8EED7E40}"/>
              </a:ext>
            </a:extLst>
          </p:cNvPr>
          <p:cNvSpPr txBox="1"/>
          <p:nvPr/>
        </p:nvSpPr>
        <p:spPr>
          <a:xfrm>
            <a:off x="6312565" y="488343"/>
            <a:ext cx="4400764" cy="584775"/>
          </a:xfrm>
          <a:prstGeom prst="rect">
            <a:avLst/>
          </a:prstGeom>
          <a:noFill/>
        </p:spPr>
        <p:txBody>
          <a:bodyPr wrap="square" rtlCol="0">
            <a:spAutoFit/>
          </a:bodyPr>
          <a:lstStyle/>
          <a:p>
            <a:r>
              <a:rPr lang="en-US" sz="3200" dirty="0">
                <a:solidFill>
                  <a:schemeClr val="bg1"/>
                </a:solidFill>
              </a:rPr>
              <a:t>Talking Head…</a:t>
            </a:r>
          </a:p>
        </p:txBody>
      </p:sp>
      <p:sp>
        <p:nvSpPr>
          <p:cNvPr id="110" name="TextBox 109">
            <a:extLst>
              <a:ext uri="{FF2B5EF4-FFF2-40B4-BE49-F238E27FC236}">
                <a16:creationId xmlns:a16="http://schemas.microsoft.com/office/drawing/2014/main" id="{78884E23-76A5-4BA2-BBB1-C76C7A43A6B3}"/>
              </a:ext>
            </a:extLst>
          </p:cNvPr>
          <p:cNvSpPr txBox="1"/>
          <p:nvPr/>
        </p:nvSpPr>
        <p:spPr>
          <a:xfrm>
            <a:off x="6312565" y="5698366"/>
            <a:ext cx="4741153" cy="369332"/>
          </a:xfrm>
          <a:prstGeom prst="rect">
            <a:avLst/>
          </a:prstGeom>
          <a:noFill/>
        </p:spPr>
        <p:txBody>
          <a:bodyPr wrap="square">
            <a:spAutoFit/>
          </a:bodyPr>
          <a:lstStyle/>
          <a:p>
            <a:r>
              <a:rPr lang="en-US" dirty="0">
                <a:solidFill>
                  <a:schemeClr val="bg1"/>
                </a:solidFill>
              </a:rPr>
              <a:t>https://github.com/pulcher/TalkingHead</a:t>
            </a:r>
          </a:p>
        </p:txBody>
      </p:sp>
    </p:spTree>
    <p:extLst>
      <p:ext uri="{BB962C8B-B14F-4D97-AF65-F5344CB8AC3E}">
        <p14:creationId xmlns:p14="http://schemas.microsoft.com/office/powerpoint/2010/main" val="81247365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89F547-26CC-4A68-AE86-C59D7ACB3466}"/>
              </a:ext>
            </a:extLst>
          </p:cNvPr>
          <p:cNvSpPr txBox="1"/>
          <p:nvPr/>
        </p:nvSpPr>
        <p:spPr>
          <a:xfrm>
            <a:off x="544749" y="437744"/>
            <a:ext cx="10289827" cy="1107996"/>
          </a:xfrm>
          <a:prstGeom prst="rect">
            <a:avLst/>
          </a:prstGeom>
          <a:noFill/>
        </p:spPr>
        <p:txBody>
          <a:bodyPr wrap="square" rtlCol="0">
            <a:spAutoFit/>
          </a:bodyPr>
          <a:lstStyle/>
          <a:p>
            <a:r>
              <a:rPr lang="en-US" sz="6600" dirty="0"/>
              <a:t>My Asks and question time:</a:t>
            </a:r>
          </a:p>
        </p:txBody>
      </p:sp>
      <p:sp>
        <p:nvSpPr>
          <p:cNvPr id="4" name="TextBox 3">
            <a:extLst>
              <a:ext uri="{FF2B5EF4-FFF2-40B4-BE49-F238E27FC236}">
                <a16:creationId xmlns:a16="http://schemas.microsoft.com/office/drawing/2014/main" id="{2A626EC8-4C55-46E0-AF69-08DD8419DF1C}"/>
              </a:ext>
            </a:extLst>
          </p:cNvPr>
          <p:cNvSpPr txBox="1"/>
          <p:nvPr/>
        </p:nvSpPr>
        <p:spPr>
          <a:xfrm>
            <a:off x="138688" y="1361595"/>
            <a:ext cx="11595371" cy="5632311"/>
          </a:xfrm>
          <a:prstGeom prst="rect">
            <a:avLst/>
          </a:prstGeom>
          <a:noFill/>
        </p:spPr>
        <p:txBody>
          <a:bodyPr wrap="square" lIns="91440" tIns="45720" rIns="91440" bIns="45720" rtlCol="0" anchor="t">
            <a:spAutoFit/>
          </a:bodyPr>
          <a:lstStyle/>
          <a:p>
            <a:pPr marL="571500" indent="-571500">
              <a:lnSpc>
                <a:spcPct val="150000"/>
              </a:lnSpc>
              <a:buFont typeface="Arial" panose="020B0604020202020204" pitchFamily="34" charset="0"/>
              <a:buChar char="•"/>
            </a:pPr>
            <a:r>
              <a:rPr lang="en-US" sz="3600" dirty="0"/>
              <a:t>Install .NET 5 and write a program or two</a:t>
            </a:r>
          </a:p>
          <a:p>
            <a:pPr marL="571500" indent="-571500">
              <a:lnSpc>
                <a:spcPct val="150000"/>
              </a:lnSpc>
              <a:buFont typeface="Arial" panose="020B0604020202020204" pitchFamily="34" charset="0"/>
              <a:buChar char="•"/>
            </a:pPr>
            <a:r>
              <a:rPr lang="en-US" sz="3600" dirty="0"/>
              <a:t>Get a Raspberry PI and some parts</a:t>
            </a:r>
          </a:p>
          <a:p>
            <a:pPr marL="571500" indent="-571500">
              <a:lnSpc>
                <a:spcPct val="150000"/>
              </a:lnSpc>
              <a:buFont typeface="Arial" panose="020B0604020202020204" pitchFamily="34" charset="0"/>
              <a:buChar char="•"/>
            </a:pPr>
            <a:r>
              <a:rPr lang="en-US" sz="3600" dirty="0"/>
              <a:t>Make something fun with both hardware and software</a:t>
            </a:r>
          </a:p>
          <a:p>
            <a:pPr marL="571500" indent="-571500">
              <a:lnSpc>
                <a:spcPct val="150000"/>
              </a:lnSpc>
              <a:buFont typeface="Arial" panose="020B0604020202020204" pitchFamily="34" charset="0"/>
              <a:buChar char="•"/>
            </a:pPr>
            <a:r>
              <a:rPr lang="en-US" sz="3600" dirty="0"/>
              <a:t>Follow me on Twitch and Twitter: @haroldpulcher</a:t>
            </a:r>
          </a:p>
          <a:p>
            <a:pPr marL="571500" indent="-571500">
              <a:lnSpc>
                <a:spcPct val="150000"/>
              </a:lnSpc>
              <a:buFont typeface="Arial" panose="020B0604020202020204" pitchFamily="34" charset="0"/>
              <a:buChar char="•"/>
            </a:pPr>
            <a:r>
              <a:rPr lang="en-US" sz="3600" dirty="0"/>
              <a:t>Send me some feedback: harold.pulcher@improving.com</a:t>
            </a:r>
          </a:p>
          <a:p>
            <a:pPr marL="571500" indent="-571500">
              <a:lnSpc>
                <a:spcPct val="150000"/>
              </a:lnSpc>
              <a:buFont typeface="Arial" panose="020B0604020202020204" pitchFamily="34" charset="0"/>
              <a:buChar char="•"/>
            </a:pPr>
            <a:r>
              <a:rPr lang="en-US" sz="3600" dirty="0"/>
              <a:t>Or better yet, </a:t>
            </a:r>
            <a:r>
              <a:rPr lang="en-US" sz="3600"/>
              <a:t>create an </a:t>
            </a:r>
            <a:r>
              <a:rPr lang="en-US" sz="3600" dirty="0"/>
              <a:t>issue and make a PR on the repo</a:t>
            </a:r>
          </a:p>
          <a:p>
            <a:endParaRPr lang="en-US" sz="3600" dirty="0"/>
          </a:p>
        </p:txBody>
      </p:sp>
      <p:pic>
        <p:nvPicPr>
          <p:cNvPr id="3" name="Picture 2">
            <a:extLst>
              <a:ext uri="{FF2B5EF4-FFF2-40B4-BE49-F238E27FC236}">
                <a16:creationId xmlns:a16="http://schemas.microsoft.com/office/drawing/2014/main" id="{8EA3C78E-02DB-4F2B-99BE-91A364BB2B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Tree>
    <p:extLst>
      <p:ext uri="{BB962C8B-B14F-4D97-AF65-F5344CB8AC3E}">
        <p14:creationId xmlns:p14="http://schemas.microsoft.com/office/powerpoint/2010/main" val="17169283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913661F-2C17-495A-B7D8-3D0377415E9C}"/>
              </a:ext>
            </a:extLst>
          </p:cNvPr>
          <p:cNvSpPr txBox="1"/>
          <p:nvPr/>
        </p:nvSpPr>
        <p:spPr>
          <a:xfrm>
            <a:off x="3649493" y="0"/>
            <a:ext cx="4893013" cy="830997"/>
          </a:xfrm>
          <a:prstGeom prst="rect">
            <a:avLst/>
          </a:prstGeom>
          <a:noFill/>
        </p:spPr>
        <p:txBody>
          <a:bodyPr wrap="square" rtlCol="0">
            <a:spAutoFit/>
          </a:bodyPr>
          <a:lstStyle/>
          <a:p>
            <a:pPr algn="ctr"/>
            <a:r>
              <a:rPr lang="en-US" sz="4800" dirty="0"/>
              <a:t>Links and stuff</a:t>
            </a:r>
          </a:p>
        </p:txBody>
      </p:sp>
      <p:sp>
        <p:nvSpPr>
          <p:cNvPr id="5" name="TextBox 4">
            <a:extLst>
              <a:ext uri="{FF2B5EF4-FFF2-40B4-BE49-F238E27FC236}">
                <a16:creationId xmlns:a16="http://schemas.microsoft.com/office/drawing/2014/main" id="{85AF3415-3B80-426D-BD07-65AE34645B56}"/>
              </a:ext>
            </a:extLst>
          </p:cNvPr>
          <p:cNvSpPr txBox="1"/>
          <p:nvPr/>
        </p:nvSpPr>
        <p:spPr>
          <a:xfrm>
            <a:off x="453956" y="1617807"/>
            <a:ext cx="11284085" cy="3373359"/>
          </a:xfrm>
          <a:prstGeom prst="rect">
            <a:avLst/>
          </a:prstGeom>
          <a:noFill/>
        </p:spPr>
        <p:txBody>
          <a:bodyPr wrap="square" lIns="91440" tIns="45720" rIns="91440" bIns="45720" rtlCol="0" anchor="t">
            <a:spAutoFit/>
          </a:bodyPr>
          <a:lstStyle/>
          <a:p>
            <a:pPr marL="285750" indent="-285750">
              <a:lnSpc>
                <a:spcPct val="150000"/>
              </a:lnSpc>
              <a:buFont typeface="Arial" panose="020B0604020202020204" pitchFamily="34" charset="0"/>
              <a:buChar char="•"/>
            </a:pPr>
            <a:r>
              <a:rPr lang="en-US" dirty="0"/>
              <a:t>Talk </a:t>
            </a:r>
            <a:r>
              <a:rPr lang="en-US" dirty="0" err="1"/>
              <a:t>github</a:t>
            </a:r>
            <a:r>
              <a:rPr lang="en-US" dirty="0"/>
              <a:t> repo: </a:t>
            </a:r>
            <a:r>
              <a:rPr lang="en-US" sz="1800" dirty="0">
                <a:solidFill>
                  <a:schemeClr val="tx1"/>
                </a:solidFill>
              </a:rPr>
              <a:t>http://bit.ly/dotnet-pi</a:t>
            </a:r>
            <a:endParaRPr lang="en-US" dirty="0"/>
          </a:p>
          <a:p>
            <a:pPr marL="285750" indent="-285750">
              <a:lnSpc>
                <a:spcPct val="150000"/>
              </a:lnSpc>
              <a:buFont typeface="Arial" panose="020B0604020202020204" pitchFamily="34" charset="0"/>
              <a:buChar char="•"/>
            </a:pPr>
            <a:r>
              <a:rPr lang="en-US" dirty="0"/>
              <a:t>Where to download .NET 5: https://dotnet.microsoft.com/download/dotnet/5.0</a:t>
            </a:r>
            <a:endParaRPr lang="en-US" dirty="0">
              <a:cs typeface="Calibri"/>
            </a:endParaRPr>
          </a:p>
          <a:p>
            <a:pPr marL="285750" indent="-285750">
              <a:lnSpc>
                <a:spcPct val="150000"/>
              </a:lnSpc>
              <a:buFont typeface="Arial" panose="020B0604020202020204" pitchFamily="34" charset="0"/>
              <a:buChar char="•"/>
            </a:pPr>
            <a:r>
              <a:rPr lang="en-US" dirty="0"/>
              <a:t>Manual install steps: https://docs.microsoft.com/en-us/dotnet/core/install/linux-ubuntu#2004-</a:t>
            </a:r>
          </a:p>
          <a:p>
            <a:pPr marL="285750" indent="-285750">
              <a:lnSpc>
                <a:spcPct val="150000"/>
              </a:lnSpc>
              <a:buFont typeface="Arial" panose="020B0604020202020204" pitchFamily="34" charset="0"/>
              <a:buChar char="•"/>
            </a:pPr>
            <a:r>
              <a:rPr lang="en-US" dirty="0"/>
              <a:t>Scott </a:t>
            </a:r>
            <a:r>
              <a:rPr lang="en-US" dirty="0" err="1"/>
              <a:t>Hanselman</a:t>
            </a:r>
            <a:r>
              <a:rPr lang="en-US" dirty="0"/>
              <a:t> helped: https://www.hanselman.com/blog/remote-debugging-with-vs-code-on-windows-to-a-raspberry-pi-using-net-core-on-arm</a:t>
            </a:r>
          </a:p>
          <a:p>
            <a:pPr marL="285750" indent="-285750">
              <a:lnSpc>
                <a:spcPct val="150000"/>
              </a:lnSpc>
              <a:buFont typeface="Arial" panose="020B0604020202020204" pitchFamily="34" charset="0"/>
              <a:buChar char="•"/>
            </a:pPr>
            <a:r>
              <a:rPr lang="en-US" dirty="0"/>
              <a:t>Adafruit eyes: https://www.adafruit.com/product/3813</a:t>
            </a:r>
          </a:p>
          <a:p>
            <a:pPr marL="285750" indent="-285750">
              <a:lnSpc>
                <a:spcPct val="150000"/>
              </a:lnSpc>
              <a:buFont typeface="Arial" panose="020B0604020202020204" pitchFamily="34" charset="0"/>
              <a:buChar char="•"/>
            </a:pPr>
            <a:r>
              <a:rPr lang="en-US" dirty="0"/>
              <a:t>Talking Head: https://github.com/pulcher/TalkingHead</a:t>
            </a:r>
          </a:p>
          <a:p>
            <a:pPr marL="285750" indent="-285750">
              <a:lnSpc>
                <a:spcPct val="150000"/>
              </a:lnSpc>
              <a:buFont typeface="Arial" panose="020B0604020202020204" pitchFamily="34" charset="0"/>
              <a:buChar char="•"/>
            </a:pPr>
            <a:endParaRPr lang="en-US" dirty="0">
              <a:cs typeface="Calibri"/>
            </a:endParaRPr>
          </a:p>
        </p:txBody>
      </p:sp>
      <p:sp>
        <p:nvSpPr>
          <p:cNvPr id="2" name="TextBox 1">
            <a:extLst>
              <a:ext uri="{FF2B5EF4-FFF2-40B4-BE49-F238E27FC236}">
                <a16:creationId xmlns:a16="http://schemas.microsoft.com/office/drawing/2014/main" id="{49FCAF02-E931-42ED-BCA7-31B9D6084859}"/>
              </a:ext>
            </a:extLst>
          </p:cNvPr>
          <p:cNvSpPr txBox="1"/>
          <p:nvPr/>
        </p:nvSpPr>
        <p:spPr>
          <a:xfrm>
            <a:off x="2256817" y="6281848"/>
            <a:ext cx="7315200" cy="369332"/>
          </a:xfrm>
          <a:prstGeom prst="rect">
            <a:avLst/>
          </a:prstGeom>
          <a:noFill/>
        </p:spPr>
        <p:txBody>
          <a:bodyPr wrap="square" rtlCol="0">
            <a:spAutoFit/>
          </a:bodyPr>
          <a:lstStyle/>
          <a:p>
            <a:r>
              <a:rPr lang="en-US" dirty="0"/>
              <a:t>* All images are personal or obtained from the “free” section of pixabay.com</a:t>
            </a:r>
          </a:p>
        </p:txBody>
      </p:sp>
      <p:pic>
        <p:nvPicPr>
          <p:cNvPr id="3" name="Picture 2">
            <a:extLst>
              <a:ext uri="{FF2B5EF4-FFF2-40B4-BE49-F238E27FC236}">
                <a16:creationId xmlns:a16="http://schemas.microsoft.com/office/drawing/2014/main" id="{F8075D17-1ABA-4757-ACC3-6292D1A225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Tree>
    <p:extLst>
      <p:ext uri="{BB962C8B-B14F-4D97-AF65-F5344CB8AC3E}">
        <p14:creationId xmlns:p14="http://schemas.microsoft.com/office/powerpoint/2010/main" val="27633943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6393" y="451868"/>
            <a:ext cx="11034094" cy="712745"/>
          </a:xfrm>
        </p:spPr>
        <p:txBody>
          <a:bodyPr>
            <a:normAutofit/>
          </a:bodyPr>
          <a:lstStyle/>
          <a:p>
            <a:pPr algn="l"/>
            <a:r>
              <a:rPr lang="en-US" sz="3600" dirty="0"/>
              <a:t>Open Positions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66028" y="4786666"/>
            <a:ext cx="3385132" cy="2615784"/>
          </a:xfrm>
          <a:prstGeom prst="rect">
            <a:avLst/>
          </a:prstGeom>
        </p:spPr>
      </p:pic>
      <p:sp>
        <p:nvSpPr>
          <p:cNvPr id="15" name="Text Placeholder 2"/>
          <p:cNvSpPr txBox="1">
            <a:spLocks/>
          </p:cNvSpPr>
          <p:nvPr/>
        </p:nvSpPr>
        <p:spPr>
          <a:xfrm>
            <a:off x="1248361" y="2141986"/>
            <a:ext cx="4159891" cy="731163"/>
          </a:xfrm>
          <a:prstGeom prst="rect">
            <a:avLst/>
          </a:prstGeom>
        </p:spPr>
        <p:txBody>
          <a:bodyPr vert="horz" wrap="square" lIns="91440" tIns="91440" rIns="91440" bIns="9144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r>
              <a:rPr lang="en-US" sz="1900" b="1" dirty="0"/>
              <a:t>Product Manager </a:t>
            </a:r>
            <a:r>
              <a:rPr lang="en-US" sz="1500" dirty="0"/>
              <a:t>Location: DFW</a:t>
            </a:r>
          </a:p>
        </p:txBody>
      </p:sp>
      <p:grpSp>
        <p:nvGrpSpPr>
          <p:cNvPr id="19" name="Group 18"/>
          <p:cNvGrpSpPr/>
          <p:nvPr/>
        </p:nvGrpSpPr>
        <p:grpSpPr>
          <a:xfrm>
            <a:off x="583525" y="1506254"/>
            <a:ext cx="547261" cy="553200"/>
            <a:chOff x="1648580" y="486170"/>
            <a:chExt cx="854439" cy="863712"/>
          </a:xfrm>
        </p:grpSpPr>
        <p:sp>
          <p:nvSpPr>
            <p:cNvPr id="20" name="Oval 19"/>
            <p:cNvSpPr/>
            <p:nvPr/>
          </p:nvSpPr>
          <p:spPr>
            <a:xfrm>
              <a:off x="1648580" y="486170"/>
              <a:ext cx="854439" cy="854439"/>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kern="0">
                <a:solidFill>
                  <a:sysClr val="windowText" lastClr="000000"/>
                </a:solidFill>
              </a:endParaRPr>
            </a:p>
          </p:txBody>
        </p:sp>
        <p:sp>
          <p:nvSpPr>
            <p:cNvPr id="21" name="TextBox 20"/>
            <p:cNvSpPr txBox="1"/>
            <p:nvPr/>
          </p:nvSpPr>
          <p:spPr>
            <a:xfrm>
              <a:off x="1832294" y="532978"/>
              <a:ext cx="479685" cy="816904"/>
            </a:xfrm>
            <a:prstGeom prst="rect">
              <a:avLst/>
            </a:prstGeom>
            <a:noFill/>
          </p:spPr>
          <p:txBody>
            <a:bodyPr wrap="square" rtlCol="0">
              <a:spAutoFit/>
            </a:bodyPr>
            <a:lstStyle/>
            <a:p>
              <a:pPr algn="ctr"/>
              <a:r>
                <a:rPr lang="en-US" sz="2800" b="1" kern="0" dirty="0">
                  <a:solidFill>
                    <a:schemeClr val="bg1"/>
                  </a:solidFill>
                </a:rPr>
                <a:t>1</a:t>
              </a:r>
            </a:p>
          </p:txBody>
        </p:sp>
      </p:grpSp>
      <p:grpSp>
        <p:nvGrpSpPr>
          <p:cNvPr id="22" name="Group 21"/>
          <p:cNvGrpSpPr/>
          <p:nvPr/>
        </p:nvGrpSpPr>
        <p:grpSpPr>
          <a:xfrm>
            <a:off x="598423" y="2271998"/>
            <a:ext cx="547261" cy="553200"/>
            <a:chOff x="1648580" y="486170"/>
            <a:chExt cx="854439" cy="863712"/>
          </a:xfrm>
        </p:grpSpPr>
        <p:sp>
          <p:nvSpPr>
            <p:cNvPr id="23" name="Oval 22"/>
            <p:cNvSpPr/>
            <p:nvPr/>
          </p:nvSpPr>
          <p:spPr>
            <a:xfrm>
              <a:off x="1648580" y="486170"/>
              <a:ext cx="854439" cy="854439"/>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kern="0">
                <a:solidFill>
                  <a:sysClr val="windowText" lastClr="000000"/>
                </a:solidFill>
              </a:endParaRPr>
            </a:p>
          </p:txBody>
        </p:sp>
        <p:sp>
          <p:nvSpPr>
            <p:cNvPr id="24" name="TextBox 23"/>
            <p:cNvSpPr txBox="1"/>
            <p:nvPr/>
          </p:nvSpPr>
          <p:spPr>
            <a:xfrm>
              <a:off x="1832294" y="532978"/>
              <a:ext cx="479685" cy="816904"/>
            </a:xfrm>
            <a:prstGeom prst="rect">
              <a:avLst/>
            </a:prstGeom>
            <a:noFill/>
          </p:spPr>
          <p:txBody>
            <a:bodyPr wrap="square" rtlCol="0">
              <a:spAutoFit/>
            </a:bodyPr>
            <a:lstStyle/>
            <a:p>
              <a:pPr algn="ctr"/>
              <a:r>
                <a:rPr lang="en-US" sz="2800" b="1" kern="0">
                  <a:solidFill>
                    <a:schemeClr val="bg1"/>
                  </a:solidFill>
                </a:rPr>
                <a:t>2</a:t>
              </a:r>
            </a:p>
          </p:txBody>
        </p:sp>
      </p:grpSp>
      <p:grpSp>
        <p:nvGrpSpPr>
          <p:cNvPr id="25" name="Group 24"/>
          <p:cNvGrpSpPr/>
          <p:nvPr/>
        </p:nvGrpSpPr>
        <p:grpSpPr>
          <a:xfrm>
            <a:off x="603266" y="3037175"/>
            <a:ext cx="547261" cy="553200"/>
            <a:chOff x="1648580" y="486170"/>
            <a:chExt cx="854439" cy="863712"/>
          </a:xfrm>
        </p:grpSpPr>
        <p:sp>
          <p:nvSpPr>
            <p:cNvPr id="26" name="Oval 25"/>
            <p:cNvSpPr/>
            <p:nvPr/>
          </p:nvSpPr>
          <p:spPr>
            <a:xfrm>
              <a:off x="1648580" y="486170"/>
              <a:ext cx="854439" cy="854439"/>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kern="0">
                <a:solidFill>
                  <a:sysClr val="windowText" lastClr="000000"/>
                </a:solidFill>
              </a:endParaRPr>
            </a:p>
          </p:txBody>
        </p:sp>
        <p:sp>
          <p:nvSpPr>
            <p:cNvPr id="27" name="TextBox 26"/>
            <p:cNvSpPr txBox="1"/>
            <p:nvPr/>
          </p:nvSpPr>
          <p:spPr>
            <a:xfrm>
              <a:off x="1832294" y="532978"/>
              <a:ext cx="479685" cy="816904"/>
            </a:xfrm>
            <a:prstGeom prst="rect">
              <a:avLst/>
            </a:prstGeom>
            <a:noFill/>
          </p:spPr>
          <p:txBody>
            <a:bodyPr wrap="square" rtlCol="0">
              <a:spAutoFit/>
            </a:bodyPr>
            <a:lstStyle/>
            <a:p>
              <a:pPr algn="ctr"/>
              <a:r>
                <a:rPr lang="en-US" sz="2800" b="1" kern="0">
                  <a:solidFill>
                    <a:schemeClr val="bg1"/>
                  </a:solidFill>
                </a:rPr>
                <a:t>3</a:t>
              </a:r>
            </a:p>
          </p:txBody>
        </p:sp>
      </p:grpSp>
      <p:sp>
        <p:nvSpPr>
          <p:cNvPr id="28" name="Text Placeholder 2"/>
          <p:cNvSpPr txBox="1">
            <a:spLocks/>
          </p:cNvSpPr>
          <p:nvPr/>
        </p:nvSpPr>
        <p:spPr>
          <a:xfrm>
            <a:off x="1248361" y="2989224"/>
            <a:ext cx="4519947" cy="649102"/>
          </a:xfrm>
          <a:prstGeom prst="rect">
            <a:avLst/>
          </a:prstGeom>
        </p:spPr>
        <p:txBody>
          <a:bodyPr vert="horz" wrap="square" lIns="91440" tIns="91440" rIns="91440" bIns="9144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r>
              <a:rPr lang="en-US" sz="1900" b="1" dirty="0"/>
              <a:t>Corporate Technical Recruiter </a:t>
            </a:r>
            <a:r>
              <a:rPr lang="en-US" sz="1500" dirty="0"/>
              <a:t>Location: Frisco TX</a:t>
            </a:r>
          </a:p>
        </p:txBody>
      </p:sp>
      <p:sp>
        <p:nvSpPr>
          <p:cNvPr id="30" name="Text Placeholder 2"/>
          <p:cNvSpPr txBox="1">
            <a:spLocks/>
          </p:cNvSpPr>
          <p:nvPr/>
        </p:nvSpPr>
        <p:spPr>
          <a:xfrm>
            <a:off x="6649720" y="2989224"/>
            <a:ext cx="5169850" cy="649102"/>
          </a:xfrm>
          <a:prstGeom prst="rect">
            <a:avLst/>
          </a:prstGeom>
        </p:spPr>
        <p:txBody>
          <a:bodyPr vert="horz" wrap="square" lIns="91440" tIns="91440" rIns="91440" bIns="9144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r>
              <a:rPr lang="en-US" sz="1900" b="1" dirty="0"/>
              <a:t>Automation Tester with .</a:t>
            </a:r>
            <a:r>
              <a:rPr lang="en-US" sz="1900" b="1"/>
              <a:t>NET experience </a:t>
            </a:r>
            <a:r>
              <a:rPr lang="en-US" sz="1500" dirty="0"/>
              <a:t>Location: DFW </a:t>
            </a:r>
          </a:p>
        </p:txBody>
      </p:sp>
      <p:grpSp>
        <p:nvGrpSpPr>
          <p:cNvPr id="32" name="Group 31"/>
          <p:cNvGrpSpPr/>
          <p:nvPr/>
        </p:nvGrpSpPr>
        <p:grpSpPr>
          <a:xfrm>
            <a:off x="603265" y="3817923"/>
            <a:ext cx="547261" cy="553200"/>
            <a:chOff x="1648580" y="486170"/>
            <a:chExt cx="854439" cy="863712"/>
          </a:xfrm>
        </p:grpSpPr>
        <p:sp>
          <p:nvSpPr>
            <p:cNvPr id="33" name="Oval 32"/>
            <p:cNvSpPr/>
            <p:nvPr/>
          </p:nvSpPr>
          <p:spPr>
            <a:xfrm>
              <a:off x="1648580" y="486170"/>
              <a:ext cx="854439" cy="854439"/>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kern="0">
                <a:solidFill>
                  <a:sysClr val="windowText" lastClr="000000"/>
                </a:solidFill>
              </a:endParaRPr>
            </a:p>
          </p:txBody>
        </p:sp>
        <p:sp>
          <p:nvSpPr>
            <p:cNvPr id="34" name="TextBox 33"/>
            <p:cNvSpPr txBox="1"/>
            <p:nvPr/>
          </p:nvSpPr>
          <p:spPr>
            <a:xfrm>
              <a:off x="1832294" y="532978"/>
              <a:ext cx="479685" cy="816904"/>
            </a:xfrm>
            <a:prstGeom prst="rect">
              <a:avLst/>
            </a:prstGeom>
            <a:noFill/>
          </p:spPr>
          <p:txBody>
            <a:bodyPr wrap="square" rtlCol="0">
              <a:spAutoFit/>
            </a:bodyPr>
            <a:lstStyle/>
            <a:p>
              <a:pPr algn="ctr"/>
              <a:r>
                <a:rPr lang="en-US" sz="2800" b="1" kern="0" dirty="0">
                  <a:solidFill>
                    <a:schemeClr val="bg1"/>
                  </a:solidFill>
                </a:rPr>
                <a:t>4</a:t>
              </a:r>
            </a:p>
          </p:txBody>
        </p:sp>
      </p:grpSp>
      <p:sp>
        <p:nvSpPr>
          <p:cNvPr id="35" name="Text Placeholder 2"/>
          <p:cNvSpPr txBox="1">
            <a:spLocks/>
          </p:cNvSpPr>
          <p:nvPr/>
        </p:nvSpPr>
        <p:spPr>
          <a:xfrm>
            <a:off x="1283126" y="4470648"/>
            <a:ext cx="4159891" cy="443345"/>
          </a:xfrm>
          <a:prstGeom prst="rect">
            <a:avLst/>
          </a:prstGeom>
        </p:spPr>
        <p:txBody>
          <a:bodyPr vert="horz" lIns="91440" tIns="45720" rIns="91440" bIns="45720" rtlCol="0" anchor="t">
            <a:norm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endParaRPr lang="en-US" b="1"/>
          </a:p>
        </p:txBody>
      </p:sp>
      <p:sp>
        <p:nvSpPr>
          <p:cNvPr id="39" name="Text Placeholder 2"/>
          <p:cNvSpPr txBox="1">
            <a:spLocks/>
          </p:cNvSpPr>
          <p:nvPr/>
        </p:nvSpPr>
        <p:spPr>
          <a:xfrm>
            <a:off x="6624638" y="1425848"/>
            <a:ext cx="5208378" cy="714012"/>
          </a:xfrm>
          <a:prstGeom prst="rect">
            <a:avLst/>
          </a:prstGeom>
        </p:spPr>
        <p:txBody>
          <a:bodyPr vert="horz" wrap="square" lIns="91440" tIns="91440" rIns="91440" bIns="9144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r>
              <a:rPr lang="en-US" sz="1900" b="1" dirty="0"/>
              <a:t>Guidewire Developer  </a:t>
            </a:r>
            <a:r>
              <a:rPr lang="en-US" sz="1400" dirty="0"/>
              <a:t>Location: Columbus OH </a:t>
            </a:r>
          </a:p>
        </p:txBody>
      </p:sp>
      <p:grpSp>
        <p:nvGrpSpPr>
          <p:cNvPr id="40" name="Group 39"/>
          <p:cNvGrpSpPr/>
          <p:nvPr/>
        </p:nvGrpSpPr>
        <p:grpSpPr>
          <a:xfrm>
            <a:off x="5925433" y="1506254"/>
            <a:ext cx="547261" cy="553200"/>
            <a:chOff x="1648580" y="486170"/>
            <a:chExt cx="854439" cy="863712"/>
          </a:xfrm>
        </p:grpSpPr>
        <p:sp>
          <p:nvSpPr>
            <p:cNvPr id="41" name="Oval 40"/>
            <p:cNvSpPr/>
            <p:nvPr/>
          </p:nvSpPr>
          <p:spPr>
            <a:xfrm>
              <a:off x="1648580" y="486170"/>
              <a:ext cx="854439" cy="854439"/>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kern="0">
                <a:solidFill>
                  <a:sysClr val="windowText" lastClr="000000"/>
                </a:solidFill>
              </a:endParaRPr>
            </a:p>
          </p:txBody>
        </p:sp>
        <p:sp>
          <p:nvSpPr>
            <p:cNvPr id="42" name="TextBox 41"/>
            <p:cNvSpPr txBox="1"/>
            <p:nvPr/>
          </p:nvSpPr>
          <p:spPr>
            <a:xfrm>
              <a:off x="1832294" y="532978"/>
              <a:ext cx="479685" cy="816904"/>
            </a:xfrm>
            <a:prstGeom prst="rect">
              <a:avLst/>
            </a:prstGeom>
            <a:noFill/>
          </p:spPr>
          <p:txBody>
            <a:bodyPr wrap="square" rtlCol="0">
              <a:spAutoFit/>
            </a:bodyPr>
            <a:lstStyle/>
            <a:p>
              <a:pPr algn="ctr"/>
              <a:r>
                <a:rPr lang="en-US" sz="2800" b="1" kern="0">
                  <a:solidFill>
                    <a:schemeClr val="bg1"/>
                  </a:solidFill>
                </a:rPr>
                <a:t>5</a:t>
              </a:r>
            </a:p>
          </p:txBody>
        </p:sp>
      </p:grpSp>
      <p:sp>
        <p:nvSpPr>
          <p:cNvPr id="43" name="Text Placeholder 2"/>
          <p:cNvSpPr txBox="1">
            <a:spLocks/>
          </p:cNvSpPr>
          <p:nvPr/>
        </p:nvSpPr>
        <p:spPr>
          <a:xfrm>
            <a:off x="6624638" y="2191825"/>
            <a:ext cx="4975849" cy="713547"/>
          </a:xfrm>
          <a:prstGeom prst="rect">
            <a:avLst/>
          </a:prstGeom>
        </p:spPr>
        <p:txBody>
          <a:bodyPr vert="horz" wrap="square" lIns="91440" tIns="91440" rIns="91440" bIns="9144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r>
              <a:rPr lang="en-US" sz="1900" b="1" dirty="0"/>
              <a:t>Senior Java Software Engineer with AWS, and Docker exp. </a:t>
            </a:r>
            <a:r>
              <a:rPr lang="en-US" sz="1500" dirty="0"/>
              <a:t>Location: DFW </a:t>
            </a:r>
          </a:p>
        </p:txBody>
      </p:sp>
      <p:grpSp>
        <p:nvGrpSpPr>
          <p:cNvPr id="44" name="Group 43"/>
          <p:cNvGrpSpPr/>
          <p:nvPr/>
        </p:nvGrpSpPr>
        <p:grpSpPr>
          <a:xfrm>
            <a:off x="5925433" y="2271998"/>
            <a:ext cx="547261" cy="553200"/>
            <a:chOff x="1648580" y="486170"/>
            <a:chExt cx="854439" cy="863712"/>
          </a:xfrm>
        </p:grpSpPr>
        <p:sp>
          <p:nvSpPr>
            <p:cNvPr id="45" name="Oval 44"/>
            <p:cNvSpPr/>
            <p:nvPr/>
          </p:nvSpPr>
          <p:spPr>
            <a:xfrm>
              <a:off x="1648580" y="486170"/>
              <a:ext cx="854439" cy="854439"/>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kern="0">
                <a:solidFill>
                  <a:sysClr val="windowText" lastClr="000000"/>
                </a:solidFill>
              </a:endParaRPr>
            </a:p>
          </p:txBody>
        </p:sp>
        <p:sp>
          <p:nvSpPr>
            <p:cNvPr id="46" name="TextBox 45"/>
            <p:cNvSpPr txBox="1"/>
            <p:nvPr/>
          </p:nvSpPr>
          <p:spPr>
            <a:xfrm>
              <a:off x="1832294" y="532978"/>
              <a:ext cx="479685" cy="816904"/>
            </a:xfrm>
            <a:prstGeom prst="rect">
              <a:avLst/>
            </a:prstGeom>
            <a:noFill/>
          </p:spPr>
          <p:txBody>
            <a:bodyPr wrap="square" rtlCol="0">
              <a:spAutoFit/>
            </a:bodyPr>
            <a:lstStyle/>
            <a:p>
              <a:pPr algn="ctr"/>
              <a:r>
                <a:rPr lang="en-US" sz="2800" b="1" kern="0">
                  <a:solidFill>
                    <a:schemeClr val="bg1"/>
                  </a:solidFill>
                </a:rPr>
                <a:t>6</a:t>
              </a:r>
            </a:p>
          </p:txBody>
        </p:sp>
      </p:grpSp>
      <p:sp>
        <p:nvSpPr>
          <p:cNvPr id="47" name="Text Placeholder 2"/>
          <p:cNvSpPr txBox="1">
            <a:spLocks/>
          </p:cNvSpPr>
          <p:nvPr/>
        </p:nvSpPr>
        <p:spPr>
          <a:xfrm>
            <a:off x="1248361" y="3737516"/>
            <a:ext cx="4279813" cy="1049149"/>
          </a:xfrm>
          <a:prstGeom prst="rect">
            <a:avLst/>
          </a:prstGeom>
        </p:spPr>
        <p:txBody>
          <a:bodyPr vert="horz" wrap="square" lIns="91440" tIns="91440" rIns="91440" bIns="9144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defTabSz="914400">
              <a:spcBef>
                <a:spcPts val="0"/>
              </a:spcBef>
              <a:buClrTx/>
              <a:buSzTx/>
            </a:pPr>
            <a:r>
              <a:rPr lang="en-US" sz="1900" b="1" dirty="0"/>
              <a:t>Azure Infrastructure Architect </a:t>
            </a:r>
            <a:r>
              <a:rPr lang="en-US" sz="1500" dirty="0"/>
              <a:t>Location: DFW</a:t>
            </a:r>
          </a:p>
          <a:p>
            <a:pPr lvl="0" algn="l" defTabSz="914400">
              <a:spcBef>
                <a:spcPts val="0"/>
              </a:spcBef>
              <a:buClrTx/>
              <a:buSzTx/>
            </a:pPr>
            <a:r>
              <a:rPr lang="en-US" sz="1500" dirty="0">
                <a:solidFill>
                  <a:srgbClr val="005596"/>
                </a:solidFill>
                <a:ea typeface="+mn-ea"/>
                <a:cs typeface="+mn-cs"/>
              </a:rPr>
              <a:t>Location: DFW</a:t>
            </a:r>
          </a:p>
          <a:p>
            <a:pPr algn="l"/>
            <a:r>
              <a:rPr lang="en-US" sz="1900" i="1" dirty="0"/>
              <a:t> </a:t>
            </a:r>
          </a:p>
        </p:txBody>
      </p:sp>
      <p:grpSp>
        <p:nvGrpSpPr>
          <p:cNvPr id="48" name="Group 47"/>
          <p:cNvGrpSpPr/>
          <p:nvPr/>
        </p:nvGrpSpPr>
        <p:grpSpPr>
          <a:xfrm>
            <a:off x="5925433" y="3037175"/>
            <a:ext cx="547261" cy="553200"/>
            <a:chOff x="1648580" y="486170"/>
            <a:chExt cx="854439" cy="863712"/>
          </a:xfrm>
        </p:grpSpPr>
        <p:sp>
          <p:nvSpPr>
            <p:cNvPr id="49" name="Oval 48"/>
            <p:cNvSpPr/>
            <p:nvPr/>
          </p:nvSpPr>
          <p:spPr>
            <a:xfrm>
              <a:off x="1648580" y="486170"/>
              <a:ext cx="854439" cy="854439"/>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kern="0">
                <a:solidFill>
                  <a:sysClr val="windowText" lastClr="000000"/>
                </a:solidFill>
              </a:endParaRPr>
            </a:p>
          </p:txBody>
        </p:sp>
        <p:sp>
          <p:nvSpPr>
            <p:cNvPr id="50" name="TextBox 49"/>
            <p:cNvSpPr txBox="1"/>
            <p:nvPr/>
          </p:nvSpPr>
          <p:spPr>
            <a:xfrm>
              <a:off x="1832294" y="532978"/>
              <a:ext cx="479685" cy="816904"/>
            </a:xfrm>
            <a:prstGeom prst="rect">
              <a:avLst/>
            </a:prstGeom>
            <a:noFill/>
          </p:spPr>
          <p:txBody>
            <a:bodyPr wrap="square" rtlCol="0">
              <a:spAutoFit/>
            </a:bodyPr>
            <a:lstStyle/>
            <a:p>
              <a:pPr algn="ctr"/>
              <a:r>
                <a:rPr lang="en-US" sz="2800" b="1" kern="0" dirty="0">
                  <a:solidFill>
                    <a:schemeClr val="bg1"/>
                  </a:solidFill>
                </a:rPr>
                <a:t>7</a:t>
              </a:r>
            </a:p>
          </p:txBody>
        </p:sp>
      </p:grpSp>
      <p:sp>
        <p:nvSpPr>
          <p:cNvPr id="51" name="Text Placeholder 2"/>
          <p:cNvSpPr txBox="1">
            <a:spLocks/>
          </p:cNvSpPr>
          <p:nvPr/>
        </p:nvSpPr>
        <p:spPr>
          <a:xfrm>
            <a:off x="6624638" y="3737517"/>
            <a:ext cx="5208378" cy="714012"/>
          </a:xfrm>
          <a:prstGeom prst="rect">
            <a:avLst/>
          </a:prstGeom>
        </p:spPr>
        <p:txBody>
          <a:bodyPr vert="horz" wrap="square" lIns="91440" tIns="91440" rIns="91440" bIns="9144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endParaRPr lang="en-US" sz="1500" dirty="0"/>
          </a:p>
        </p:txBody>
      </p:sp>
      <p:sp>
        <p:nvSpPr>
          <p:cNvPr id="55" name="Text Placeholder 2"/>
          <p:cNvSpPr txBox="1">
            <a:spLocks/>
          </p:cNvSpPr>
          <p:nvPr/>
        </p:nvSpPr>
        <p:spPr>
          <a:xfrm>
            <a:off x="6638480" y="3811418"/>
            <a:ext cx="5490366" cy="791061"/>
          </a:xfrm>
          <a:prstGeom prst="rect">
            <a:avLst/>
          </a:prstGeom>
        </p:spPr>
        <p:txBody>
          <a:bodyPr vert="horz" lIns="91440" tIns="45720" rIns="91440" bIns="45720" rtlCol="0" anchor="t">
            <a:normAutofit lnSpcReduction="10000"/>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endParaRPr lang="en-US" sz="4700"/>
          </a:p>
        </p:txBody>
      </p:sp>
      <p:sp>
        <p:nvSpPr>
          <p:cNvPr id="59" name="Text Placeholder 2"/>
          <p:cNvSpPr txBox="1">
            <a:spLocks/>
          </p:cNvSpPr>
          <p:nvPr/>
        </p:nvSpPr>
        <p:spPr>
          <a:xfrm>
            <a:off x="402764" y="5864518"/>
            <a:ext cx="5040252" cy="460083"/>
          </a:xfrm>
          <a:prstGeom prst="rect">
            <a:avLst/>
          </a:prstGeom>
        </p:spPr>
        <p:txBody>
          <a:bodyPr vert="horz" lIns="91440" tIns="45720" rIns="91440" bIns="45720" rtlCol="0" anchor="t">
            <a:norm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r>
              <a:rPr lang="en-US" b="1"/>
              <a:t>Resumes to </a:t>
            </a:r>
            <a:r>
              <a:rPr lang="en-US" b="1" err="1"/>
              <a:t>careers@improving.com</a:t>
            </a:r>
            <a:endParaRPr lang="en-US" b="1"/>
          </a:p>
        </p:txBody>
      </p:sp>
      <p:sp>
        <p:nvSpPr>
          <p:cNvPr id="60" name="Text Placeholder 2"/>
          <p:cNvSpPr txBox="1">
            <a:spLocks/>
          </p:cNvSpPr>
          <p:nvPr/>
        </p:nvSpPr>
        <p:spPr>
          <a:xfrm>
            <a:off x="402764" y="6220277"/>
            <a:ext cx="5040252" cy="460083"/>
          </a:xfrm>
          <a:prstGeom prst="rect">
            <a:avLst/>
          </a:prstGeom>
        </p:spPr>
        <p:txBody>
          <a:bodyPr vert="horz" lIns="91440" tIns="45720" rIns="91440" bIns="45720" rtlCol="0" anchor="t">
            <a:norm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r>
              <a:rPr lang="en-US" err="1"/>
              <a:t>Improving.com</a:t>
            </a:r>
            <a:r>
              <a:rPr lang="en-US"/>
              <a:t>/careers</a:t>
            </a:r>
          </a:p>
        </p:txBody>
      </p:sp>
      <p:sp>
        <p:nvSpPr>
          <p:cNvPr id="57" name="Text Placeholder 2">
            <a:extLst>
              <a:ext uri="{FF2B5EF4-FFF2-40B4-BE49-F238E27FC236}">
                <a16:creationId xmlns:a16="http://schemas.microsoft.com/office/drawing/2014/main" id="{CF77761F-54F5-CB4F-8CAE-690FC5A6544D}"/>
              </a:ext>
            </a:extLst>
          </p:cNvPr>
          <p:cNvSpPr txBox="1">
            <a:spLocks/>
          </p:cNvSpPr>
          <p:nvPr/>
        </p:nvSpPr>
        <p:spPr>
          <a:xfrm>
            <a:off x="1248361" y="1425848"/>
            <a:ext cx="4444543" cy="714012"/>
          </a:xfrm>
          <a:prstGeom prst="rect">
            <a:avLst/>
          </a:prstGeom>
        </p:spPr>
        <p:txBody>
          <a:bodyPr vert="horz" wrap="square" lIns="91440" tIns="91440" rIns="91440" bIns="9144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r>
              <a:rPr lang="en-US" sz="1900" b="1" dirty="0"/>
              <a:t>Technical Product Owner</a:t>
            </a:r>
            <a:r>
              <a:rPr lang="en-US" sz="1500" b="1" dirty="0"/>
              <a:t> </a:t>
            </a:r>
            <a:r>
              <a:rPr lang="en-US" sz="1500" dirty="0"/>
              <a:t>Location: Plano, TX</a:t>
            </a:r>
          </a:p>
        </p:txBody>
      </p:sp>
      <p:grpSp>
        <p:nvGrpSpPr>
          <p:cNvPr id="37" name="Group 36">
            <a:extLst>
              <a:ext uri="{FF2B5EF4-FFF2-40B4-BE49-F238E27FC236}">
                <a16:creationId xmlns:a16="http://schemas.microsoft.com/office/drawing/2014/main" id="{5731FD82-C5CC-4354-9EC8-B5AEAA498584}"/>
              </a:ext>
            </a:extLst>
          </p:cNvPr>
          <p:cNvGrpSpPr/>
          <p:nvPr/>
        </p:nvGrpSpPr>
        <p:grpSpPr>
          <a:xfrm>
            <a:off x="5925433" y="3796413"/>
            <a:ext cx="547261" cy="613510"/>
            <a:chOff x="1648580" y="486170"/>
            <a:chExt cx="854439" cy="854439"/>
          </a:xfrm>
        </p:grpSpPr>
        <p:sp>
          <p:nvSpPr>
            <p:cNvPr id="38" name="Oval 37">
              <a:extLst>
                <a:ext uri="{FF2B5EF4-FFF2-40B4-BE49-F238E27FC236}">
                  <a16:creationId xmlns:a16="http://schemas.microsoft.com/office/drawing/2014/main" id="{9640ABBB-F36D-470E-9264-D8B81425AC0C}"/>
                </a:ext>
              </a:extLst>
            </p:cNvPr>
            <p:cNvSpPr/>
            <p:nvPr/>
          </p:nvSpPr>
          <p:spPr>
            <a:xfrm>
              <a:off x="1648580" y="486170"/>
              <a:ext cx="854439" cy="854439"/>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kern="0">
                <a:solidFill>
                  <a:sysClr val="windowText" lastClr="000000"/>
                </a:solidFill>
              </a:endParaRPr>
            </a:p>
          </p:txBody>
        </p:sp>
        <p:sp>
          <p:nvSpPr>
            <p:cNvPr id="52" name="TextBox 51">
              <a:extLst>
                <a:ext uri="{FF2B5EF4-FFF2-40B4-BE49-F238E27FC236}">
                  <a16:creationId xmlns:a16="http://schemas.microsoft.com/office/drawing/2014/main" id="{F003C614-B498-498F-912D-32B20DD1A378}"/>
                </a:ext>
              </a:extLst>
            </p:cNvPr>
            <p:cNvSpPr txBox="1"/>
            <p:nvPr/>
          </p:nvSpPr>
          <p:spPr>
            <a:xfrm>
              <a:off x="1832294" y="532977"/>
              <a:ext cx="479685" cy="728692"/>
            </a:xfrm>
            <a:prstGeom prst="rect">
              <a:avLst/>
            </a:prstGeom>
            <a:noFill/>
          </p:spPr>
          <p:txBody>
            <a:bodyPr wrap="square" rtlCol="0">
              <a:spAutoFit/>
            </a:bodyPr>
            <a:lstStyle/>
            <a:p>
              <a:pPr algn="ctr"/>
              <a:r>
                <a:rPr lang="en-US" sz="2800" b="1" kern="0" dirty="0">
                  <a:solidFill>
                    <a:schemeClr val="bg1"/>
                  </a:solidFill>
                </a:rPr>
                <a:t>8</a:t>
              </a:r>
            </a:p>
          </p:txBody>
        </p:sp>
      </p:grpSp>
      <p:sp>
        <p:nvSpPr>
          <p:cNvPr id="53" name="Text Placeholder 2">
            <a:extLst>
              <a:ext uri="{FF2B5EF4-FFF2-40B4-BE49-F238E27FC236}">
                <a16:creationId xmlns:a16="http://schemas.microsoft.com/office/drawing/2014/main" id="{72CABA8F-C880-4E2F-8564-F7D35B827254}"/>
              </a:ext>
            </a:extLst>
          </p:cNvPr>
          <p:cNvSpPr txBox="1">
            <a:spLocks/>
          </p:cNvSpPr>
          <p:nvPr/>
        </p:nvSpPr>
        <p:spPr>
          <a:xfrm>
            <a:off x="6624638" y="3754736"/>
            <a:ext cx="5347332" cy="655186"/>
          </a:xfrm>
          <a:prstGeom prst="rect">
            <a:avLst/>
          </a:prstGeom>
        </p:spPr>
        <p:txBody>
          <a:bodyPr vert="horz" wrap="square" lIns="91440" tIns="91440" rIns="91440" bIns="91440" rtlCol="0" anchor="t">
            <a:noAutofit/>
          </a:bodyPr>
          <a:lstStyle>
            <a:lvl1pPr marL="0" indent="0" algn="ctr" defTabSz="685800" rtl="0" eaLnBrk="1" latinLnBrk="0" hangingPunct="1">
              <a:spcBef>
                <a:spcPct val="20000"/>
              </a:spcBef>
              <a:buClr>
                <a:schemeClr val="accent1"/>
              </a:buClr>
              <a:buSzPct val="120000"/>
              <a:buFont typeface="Arial" charset="0"/>
              <a:buNone/>
              <a:defRPr sz="2000" b="0" i="0" kern="1200">
                <a:solidFill>
                  <a:schemeClr val="bg1"/>
                </a:solidFill>
                <a:latin typeface="+mn-lt"/>
                <a:ea typeface="Century Gothic" charset="0"/>
                <a:cs typeface="Century Gothic" charset="0"/>
              </a:defRPr>
            </a:lvl1pPr>
            <a:lvl2pPr marL="342900" indent="0" algn="l" defTabSz="685800" rtl="0" eaLnBrk="1" latinLnBrk="0" hangingPunct="1">
              <a:spcBef>
                <a:spcPct val="20000"/>
              </a:spcBef>
              <a:buClr>
                <a:schemeClr val="accent1"/>
              </a:buClr>
              <a:buSzPct val="100000"/>
              <a:buFont typeface="Courier New" charset="0"/>
              <a:buNone/>
              <a:defRPr sz="1350" b="0" i="0" kern="1200">
                <a:solidFill>
                  <a:schemeClr val="tx1">
                    <a:tint val="75000"/>
                  </a:schemeClr>
                </a:solidFill>
                <a:latin typeface="Century Gothic" charset="0"/>
                <a:ea typeface="Century Gothic" charset="0"/>
                <a:cs typeface="Century Gothic" charset="0"/>
              </a:defRPr>
            </a:lvl2pPr>
            <a:lvl3pPr marL="685800" indent="0" algn="l" defTabSz="685800" rtl="0" eaLnBrk="1" latinLnBrk="0" hangingPunct="1">
              <a:spcBef>
                <a:spcPct val="20000"/>
              </a:spcBef>
              <a:buClr>
                <a:schemeClr val="accent1"/>
              </a:buClr>
              <a:buSzPct val="70000"/>
              <a:buFont typeface="Wingdings" charset="2"/>
              <a:buNone/>
              <a:defRPr sz="1200" b="0" i="0" kern="1200">
                <a:solidFill>
                  <a:schemeClr val="tx1">
                    <a:tint val="75000"/>
                  </a:schemeClr>
                </a:solidFill>
                <a:latin typeface="Century Gothic" charset="0"/>
                <a:ea typeface="Century Gothic" charset="0"/>
                <a:cs typeface="Century Gothic" charset="0"/>
              </a:defRPr>
            </a:lvl3pPr>
            <a:lvl4pPr marL="1028700" indent="0" algn="l" defTabSz="685800" rtl="0" eaLnBrk="1" latinLnBrk="0" hangingPunct="1">
              <a:spcBef>
                <a:spcPct val="20000"/>
              </a:spcBef>
              <a:buClr>
                <a:schemeClr val="accent1"/>
              </a:buClr>
              <a:buSzPct val="100000"/>
              <a:buFont typeface="Wingdings" charset="2"/>
              <a:buNone/>
              <a:defRPr sz="1050" b="0" i="0" kern="1200">
                <a:solidFill>
                  <a:schemeClr val="tx1">
                    <a:tint val="75000"/>
                  </a:schemeClr>
                </a:solidFill>
                <a:latin typeface="Century Gothic" charset="0"/>
                <a:ea typeface="Century Gothic" charset="0"/>
                <a:cs typeface="Century Gothic" charset="0"/>
              </a:defRPr>
            </a:lvl4pPr>
            <a:lvl5pPr marL="1371600" indent="0" algn="l" defTabSz="685800" rtl="0" eaLnBrk="1" latinLnBrk="0" hangingPunct="1">
              <a:spcBef>
                <a:spcPct val="20000"/>
              </a:spcBef>
              <a:buClr>
                <a:schemeClr val="accent1"/>
              </a:buClr>
              <a:buSzPct val="100000"/>
              <a:buFont typeface="Arial" charset="0"/>
              <a:buNone/>
              <a:defRPr sz="1050" b="0" i="0" kern="1200" baseline="0">
                <a:solidFill>
                  <a:schemeClr val="tx1">
                    <a:tint val="75000"/>
                  </a:schemeClr>
                </a:solidFill>
                <a:latin typeface="Century Gothic" charset="0"/>
                <a:ea typeface="Century Gothic" charset="0"/>
                <a:cs typeface="Century Gothic" charset="0"/>
              </a:defRPr>
            </a:lvl5pPr>
            <a:lvl6pPr marL="17145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6pPr>
            <a:lvl7pPr marL="20574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7pPr>
            <a:lvl8pPr marL="24003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8pPr>
            <a:lvl9pPr marL="2743200" indent="0" algn="l" defTabSz="685800" rtl="0" eaLnBrk="1" latinLnBrk="0" hangingPunct="1">
              <a:spcBef>
                <a:spcPct val="20000"/>
              </a:spcBef>
              <a:buClr>
                <a:schemeClr val="accent1"/>
              </a:buClr>
              <a:buSzPct val="76000"/>
              <a:buFont typeface="Wingdings 2" pitchFamily="18" charset="2"/>
              <a:buNone/>
              <a:defRPr sz="1050" kern="1200">
                <a:solidFill>
                  <a:schemeClr val="tx1">
                    <a:tint val="75000"/>
                  </a:schemeClr>
                </a:solidFill>
                <a:latin typeface="+mn-lt"/>
                <a:ea typeface="+mn-ea"/>
                <a:cs typeface="+mn-cs"/>
              </a:defRPr>
            </a:lvl9pPr>
          </a:lstStyle>
          <a:p>
            <a:pPr algn="l"/>
            <a:r>
              <a:rPr lang="en-US" sz="1900" b="1" dirty="0"/>
              <a:t>Web Developer </a:t>
            </a:r>
            <a:r>
              <a:rPr lang="en-US" sz="1500" dirty="0"/>
              <a:t>Location:</a:t>
            </a:r>
            <a:r>
              <a:rPr lang="en-US" sz="1900" b="1" dirty="0"/>
              <a:t> </a:t>
            </a:r>
            <a:r>
              <a:rPr lang="en-US" sz="1500" dirty="0"/>
              <a:t>Frisco, TX </a:t>
            </a:r>
          </a:p>
        </p:txBody>
      </p:sp>
    </p:spTree>
    <p:extLst>
      <p:ext uri="{BB962C8B-B14F-4D97-AF65-F5344CB8AC3E}">
        <p14:creationId xmlns:p14="http://schemas.microsoft.com/office/powerpoint/2010/main" val="3371489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84CC7D1-A24F-4BFB-A393-7AE9E3FD1A73}"/>
              </a:ext>
            </a:extLst>
          </p:cNvPr>
          <p:cNvSpPr txBox="1"/>
          <p:nvPr/>
        </p:nvSpPr>
        <p:spPr>
          <a:xfrm>
            <a:off x="2294467" y="3200400"/>
            <a:ext cx="955886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EFFFF"/>
                </a:solidFill>
                <a:effectLst/>
                <a:uLnTx/>
                <a:uFillTx/>
                <a:latin typeface="Century Gothic"/>
                <a:ea typeface="+mn-ea"/>
                <a:cs typeface="+mn-cs"/>
              </a:rPr>
              <a:t>Share details about an upcoming event, conference, user group, booth </a:t>
            </a:r>
            <a:r>
              <a:rPr kumimoji="0" lang="en-US" sz="1800" b="1" i="0" u="none" strike="noStrike" kern="1200" cap="none" spc="0" normalizeH="0" baseline="0" noProof="0" dirty="0" err="1">
                <a:ln>
                  <a:noFill/>
                </a:ln>
                <a:solidFill>
                  <a:srgbClr val="FEFFFF"/>
                </a:solidFill>
                <a:effectLst/>
                <a:uLnTx/>
                <a:uFillTx/>
                <a:latin typeface="Century Gothic"/>
                <a:ea typeface="+mn-ea"/>
                <a:cs typeface="+mn-cs"/>
              </a:rPr>
              <a:t>raffel</a:t>
            </a:r>
            <a:r>
              <a:rPr kumimoji="0" lang="en-US" sz="1800" b="1" i="0" u="none" strike="noStrike" kern="1200" cap="none" spc="0" normalizeH="0" baseline="0" noProof="0" dirty="0">
                <a:ln>
                  <a:noFill/>
                </a:ln>
                <a:solidFill>
                  <a:srgbClr val="FEFFFF"/>
                </a:solidFill>
                <a:effectLst/>
                <a:uLnTx/>
                <a:uFillTx/>
                <a:latin typeface="Century Gothic"/>
                <a:ea typeface="+mn-ea"/>
                <a:cs typeface="+mn-cs"/>
              </a:rPr>
              <a:t> </a:t>
            </a:r>
            <a:r>
              <a:rPr kumimoji="0" lang="en-US" sz="1800" b="1" i="0" u="none" strike="noStrike" kern="1200" cap="none" spc="0" normalizeH="0" baseline="0" noProof="0" dirty="0" err="1">
                <a:ln>
                  <a:noFill/>
                </a:ln>
                <a:solidFill>
                  <a:srgbClr val="FEFFFF"/>
                </a:solidFill>
                <a:effectLst/>
                <a:uLnTx/>
                <a:uFillTx/>
                <a:latin typeface="Century Gothic"/>
                <a:ea typeface="+mn-ea"/>
                <a:cs typeface="+mn-cs"/>
              </a:rPr>
              <a:t>ect</a:t>
            </a:r>
            <a:r>
              <a:rPr kumimoji="0" lang="en-US" sz="1800" b="1" i="0" u="none" strike="noStrike" kern="1200" cap="none" spc="0" normalizeH="0" baseline="0" noProof="0" dirty="0">
                <a:ln>
                  <a:noFill/>
                </a:ln>
                <a:solidFill>
                  <a:srgbClr val="FEFFFF"/>
                </a:solidFill>
                <a:effectLst/>
                <a:uLnTx/>
                <a:uFillTx/>
                <a:latin typeface="Century Gothic"/>
                <a:ea typeface="+mn-ea"/>
                <a:cs typeface="+mn-cs"/>
              </a:rPr>
              <a:t> here.</a:t>
            </a:r>
            <a:endParaRPr kumimoji="0" lang="en-US" sz="1800" b="0" i="0" u="none" strike="noStrike" kern="1200" cap="none" spc="0" normalizeH="0" baseline="0" noProof="0" dirty="0">
              <a:ln>
                <a:noFill/>
              </a:ln>
              <a:solidFill>
                <a:srgbClr val="005596"/>
              </a:solidFill>
              <a:effectLst/>
              <a:uLnTx/>
              <a:uFillTx/>
              <a:latin typeface="Century Gothic"/>
              <a:ea typeface="+mn-ea"/>
              <a:cs typeface="+mn-cs"/>
            </a:endParaRPr>
          </a:p>
        </p:txBody>
      </p:sp>
      <p:pic>
        <p:nvPicPr>
          <p:cNvPr id="3" name="Picture 2" descr="A close up of a map&#10;&#10;Description automatically generated">
            <a:extLst>
              <a:ext uri="{FF2B5EF4-FFF2-40B4-BE49-F238E27FC236}">
                <a16:creationId xmlns:a16="http://schemas.microsoft.com/office/drawing/2014/main" id="{01D789B7-FAF9-4A29-9393-F815D165EC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821"/>
            <a:ext cx="12204150" cy="6851179"/>
          </a:xfrm>
          <a:prstGeom prst="rect">
            <a:avLst/>
          </a:prstGeom>
        </p:spPr>
      </p:pic>
    </p:spTree>
    <p:extLst>
      <p:ext uri="{BB962C8B-B14F-4D97-AF65-F5344CB8AC3E}">
        <p14:creationId xmlns:p14="http://schemas.microsoft.com/office/powerpoint/2010/main" val="35736256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0893527-4DCD-4DC6-A97A-2463D538D9EB}"/>
              </a:ext>
            </a:extLst>
          </p:cNvPr>
          <p:cNvSpPr txBox="1"/>
          <p:nvPr/>
        </p:nvSpPr>
        <p:spPr>
          <a:xfrm>
            <a:off x="2108201" y="2167467"/>
            <a:ext cx="8204199" cy="141577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srgbClr val="FEFFFF"/>
                </a:solidFill>
                <a:effectLst/>
                <a:uLnTx/>
                <a:uFillTx/>
                <a:latin typeface="Century Gothic"/>
                <a:ea typeface="+mn-ea"/>
                <a:cs typeface="+mn-cs"/>
              </a:rPr>
              <a:t>Training class advertisement here</a:t>
            </a:r>
            <a:r>
              <a:rPr kumimoji="0" lang="en-US" sz="1800" b="0" i="0" u="none" strike="noStrike" kern="1200" cap="none" spc="0" normalizeH="0" baseline="0" noProof="0" dirty="0">
                <a:ln>
                  <a:noFill/>
                </a:ln>
                <a:solidFill>
                  <a:srgbClr val="005596"/>
                </a:solidFill>
                <a:effectLst/>
                <a:uLnTx/>
                <a:uFillTx/>
                <a:latin typeface="Century Gothic"/>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5596"/>
              </a:solidFill>
              <a:effectLst/>
              <a:uLnTx/>
              <a:uFillTx/>
              <a:latin typeface="Century Gothic"/>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5596"/>
                </a:solidFill>
                <a:effectLst/>
                <a:uLnTx/>
                <a:uFillTx/>
                <a:latin typeface="Century Gothic"/>
                <a:ea typeface="+mn-ea"/>
                <a:cs typeface="+mn-cs"/>
              </a:rPr>
              <a:t>For details around upcoming training courses available, please check with your local business development managers/office leadership</a:t>
            </a:r>
          </a:p>
        </p:txBody>
      </p:sp>
      <p:pic>
        <p:nvPicPr>
          <p:cNvPr id="7" name="Picture 6" descr="A close up of text on a white background&#10;&#10;Description automatically generated">
            <a:extLst>
              <a:ext uri="{FF2B5EF4-FFF2-40B4-BE49-F238E27FC236}">
                <a16:creationId xmlns:a16="http://schemas.microsoft.com/office/drawing/2014/main" id="{FEE3901E-703A-439D-80ED-E06EF1F3E5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5568" y="0"/>
            <a:ext cx="8180863" cy="6858000"/>
          </a:xfrm>
          <a:prstGeom prst="rect">
            <a:avLst/>
          </a:prstGeom>
        </p:spPr>
      </p:pic>
      <p:sp>
        <p:nvSpPr>
          <p:cNvPr id="9" name="Rectangle 8">
            <a:extLst>
              <a:ext uri="{FF2B5EF4-FFF2-40B4-BE49-F238E27FC236}">
                <a16:creationId xmlns:a16="http://schemas.microsoft.com/office/drawing/2014/main" id="{76229BAF-B216-4793-A179-743E7314AC2B}"/>
              </a:ext>
            </a:extLst>
          </p:cNvPr>
          <p:cNvSpPr/>
          <p:nvPr/>
        </p:nvSpPr>
        <p:spPr>
          <a:xfrm>
            <a:off x="2998544" y="4335830"/>
            <a:ext cx="6194909" cy="756954"/>
          </a:xfrm>
          <a:prstGeom prst="rect">
            <a:avLst/>
          </a:prstGeom>
          <a:solidFill>
            <a:srgbClr val="F8F8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EFFFF"/>
              </a:solidFill>
              <a:effectLst/>
              <a:uLnTx/>
              <a:uFillTx/>
              <a:latin typeface="Century Gothic"/>
              <a:ea typeface="+mn-ea"/>
              <a:cs typeface="+mn-cs"/>
            </a:endParaRPr>
          </a:p>
        </p:txBody>
      </p:sp>
      <p:sp>
        <p:nvSpPr>
          <p:cNvPr id="11" name="TextBox 10">
            <a:extLst>
              <a:ext uri="{FF2B5EF4-FFF2-40B4-BE49-F238E27FC236}">
                <a16:creationId xmlns:a16="http://schemas.microsoft.com/office/drawing/2014/main" id="{CBB3684D-903D-4252-81B0-E04208736AC9}"/>
              </a:ext>
            </a:extLst>
          </p:cNvPr>
          <p:cNvSpPr txBox="1"/>
          <p:nvPr/>
        </p:nvSpPr>
        <p:spPr>
          <a:xfrm>
            <a:off x="3421179" y="4349512"/>
            <a:ext cx="5578242"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rgbClr val="005596"/>
                </a:solidFill>
                <a:effectLst/>
                <a:uLnTx/>
                <a:uFillTx/>
                <a:latin typeface="Open Sans" panose="020B0606030504020204" pitchFamily="34" charset="0"/>
                <a:ea typeface="Open Sans" panose="020B0606030504020204" pitchFamily="34" charset="0"/>
                <a:cs typeface="Open Sans" panose="020B0606030504020204" pitchFamily="34" charset="0"/>
              </a:rPr>
              <a:t>Fridays at 12pm CST</a:t>
            </a:r>
          </a:p>
        </p:txBody>
      </p:sp>
      <p:sp>
        <p:nvSpPr>
          <p:cNvPr id="12" name="TextBox 11">
            <a:extLst>
              <a:ext uri="{FF2B5EF4-FFF2-40B4-BE49-F238E27FC236}">
                <a16:creationId xmlns:a16="http://schemas.microsoft.com/office/drawing/2014/main" id="{CF025505-E8D1-416A-8916-2596E22321CE}"/>
              </a:ext>
            </a:extLst>
          </p:cNvPr>
          <p:cNvSpPr txBox="1"/>
          <p:nvPr/>
        </p:nvSpPr>
        <p:spPr>
          <a:xfrm>
            <a:off x="2005568" y="6212910"/>
            <a:ext cx="4146115"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5596"/>
                </a:solidFill>
                <a:effectLst/>
                <a:uLnTx/>
                <a:uFillTx/>
                <a:latin typeface="Century Gothic"/>
                <a:ea typeface="+mn-ea"/>
                <a:cs typeface="+mn-cs"/>
              </a:rPr>
              <a:t>See past talks on our YouTube Page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sng" strike="noStrike" kern="1200" cap="none" spc="0" normalizeH="0" baseline="0" noProof="0" dirty="0">
                <a:ln>
                  <a:noFill/>
                </a:ln>
                <a:solidFill>
                  <a:srgbClr val="005596"/>
                </a:solidFill>
                <a:effectLst/>
                <a:uLnTx/>
                <a:uFillTx/>
                <a:latin typeface="Century Gothic"/>
                <a:ea typeface="+mn-ea"/>
                <a:cs typeface="+mn-cs"/>
              </a:rPr>
              <a:t>https://bit.ly/2Rd0WC5</a:t>
            </a:r>
          </a:p>
        </p:txBody>
      </p:sp>
    </p:spTree>
    <p:extLst>
      <p:ext uri="{BB962C8B-B14F-4D97-AF65-F5344CB8AC3E}">
        <p14:creationId xmlns:p14="http://schemas.microsoft.com/office/powerpoint/2010/main" val="2078170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D3BF780B-A872-41F9-8C5D-79B885962524}"/>
              </a:ext>
            </a:extLst>
          </p:cNvPr>
          <p:cNvSpPr/>
          <p:nvPr/>
        </p:nvSpPr>
        <p:spPr>
          <a:xfrm>
            <a:off x="0" y="4890148"/>
            <a:ext cx="12192000" cy="196785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324000" bIns="45720" rtlCol="0" anchor="ctr"/>
          <a:lstStyle/>
          <a:p>
            <a:pPr algn="ctr">
              <a:lnSpc>
                <a:spcPct val="150000"/>
              </a:lnSpc>
            </a:pPr>
            <a:r>
              <a:rPr lang="en-GB" sz="2800" dirty="0">
                <a:cs typeface="Segoe UI" panose="020B0502040204020203" pitchFamily="34" charset="0"/>
              </a:rPr>
              <a:t>Harold Pulcher (MVP)     </a:t>
            </a:r>
            <a:r>
              <a:rPr lang="en-GB" sz="2800" dirty="0">
                <a:solidFill>
                  <a:schemeClr val="tx1"/>
                </a:solidFill>
                <a:latin typeface="Calibri" panose="020F0502020204030204" pitchFamily="34" charset="0"/>
                <a:cs typeface="Calibri" panose="020F0502020204030204" pitchFamily="34" charset="0"/>
              </a:rPr>
              <a:t>@haroldpulcher</a:t>
            </a:r>
            <a:r>
              <a:rPr lang="en-GB" sz="2800" dirty="0">
                <a:latin typeface="Calibri" panose="020F0502020204030204" pitchFamily="34" charset="0"/>
                <a:cs typeface="Calibri" panose="020F0502020204030204" pitchFamily="34" charset="0"/>
              </a:rPr>
              <a:t>     </a:t>
            </a:r>
            <a:r>
              <a:rPr lang="nb-NO" sz="2800" dirty="0">
                <a:solidFill>
                  <a:schemeClr val="tx1"/>
                </a:solidFill>
              </a:rPr>
              <a:t>harold.pulcher@improving.com</a:t>
            </a:r>
          </a:p>
          <a:p>
            <a:pPr algn="ctr"/>
            <a:r>
              <a:rPr lang="nb-NO" sz="2800" dirty="0">
                <a:solidFill>
                  <a:schemeClr val="tx1"/>
                </a:solidFill>
              </a:rPr>
              <a:t>https://youtube.com/user/hpulcher                  https://twitch.tv/haroldpulcher</a:t>
            </a:r>
          </a:p>
          <a:p>
            <a:pPr algn="ctr"/>
            <a:endParaRPr lang="nb-NO" sz="2800" dirty="0">
              <a:solidFill>
                <a:schemeClr val="tx1"/>
              </a:solidFill>
            </a:endParaRPr>
          </a:p>
          <a:p>
            <a:pPr algn="ctr"/>
            <a:r>
              <a:rPr lang="en-US" sz="2800" dirty="0">
                <a:solidFill>
                  <a:schemeClr val="tx1"/>
                </a:solidFill>
              </a:rPr>
              <a:t>http://bit.ly/dotnet-pi</a:t>
            </a:r>
            <a:endParaRPr lang="en-GB" sz="2800" dirty="0">
              <a:solidFill>
                <a:schemeClr val="tx1"/>
              </a:solidFill>
              <a:latin typeface="Calibri Light" panose="020F0302020204030204" pitchFamily="34" charset="0"/>
              <a:cs typeface="Calibri Light" panose="020F0302020204030204" pitchFamily="34" charset="0"/>
            </a:endParaRPr>
          </a:p>
        </p:txBody>
      </p:sp>
      <p:pic>
        <p:nvPicPr>
          <p:cNvPr id="2" name="Picture 1">
            <a:extLst>
              <a:ext uri="{FF2B5EF4-FFF2-40B4-BE49-F238E27FC236}">
                <a16:creationId xmlns:a16="http://schemas.microsoft.com/office/drawing/2014/main" id="{A6DD3832-110A-4F44-96BA-1E5BE8F627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23600" y="-640112"/>
            <a:ext cx="3385132" cy="2615784"/>
          </a:xfrm>
          <a:prstGeom prst="rect">
            <a:avLst/>
          </a:prstGeom>
        </p:spPr>
      </p:pic>
      <p:sp>
        <p:nvSpPr>
          <p:cNvPr id="7" name="TextBox 6">
            <a:extLst>
              <a:ext uri="{FF2B5EF4-FFF2-40B4-BE49-F238E27FC236}">
                <a16:creationId xmlns:a16="http://schemas.microsoft.com/office/drawing/2014/main" id="{6437F83A-8DE3-4EEC-8AE8-E086BA3FB032}"/>
              </a:ext>
            </a:extLst>
          </p:cNvPr>
          <p:cNvSpPr txBox="1"/>
          <p:nvPr/>
        </p:nvSpPr>
        <p:spPr>
          <a:xfrm>
            <a:off x="401053" y="689811"/>
            <a:ext cx="6689558" cy="2123658"/>
          </a:xfrm>
          <a:prstGeom prst="rect">
            <a:avLst/>
          </a:prstGeom>
          <a:noFill/>
        </p:spPr>
        <p:txBody>
          <a:bodyPr wrap="square" rtlCol="0">
            <a:spAutoFit/>
          </a:bodyPr>
          <a:lstStyle/>
          <a:p>
            <a:r>
              <a:rPr lang="en-US" sz="6600" dirty="0"/>
              <a:t>.NET 5 with a slice of Pi</a:t>
            </a:r>
          </a:p>
        </p:txBody>
      </p:sp>
      <p:pic>
        <p:nvPicPr>
          <p:cNvPr id="9" name="Picture 8" descr="raspberry pi">
            <a:extLst>
              <a:ext uri="{FF2B5EF4-FFF2-40B4-BE49-F238E27FC236}">
                <a16:creationId xmlns:a16="http://schemas.microsoft.com/office/drawing/2014/main" id="{B12BDCCE-BFE7-4B5E-A63B-8CBA9D7283AC}"/>
              </a:ext>
              <a:ext uri="{C183D7F6-B498-43B3-948B-1728B52AA6E4}">
                <adec:decorative xmlns:adec="http://schemas.microsoft.com/office/drawing/2017/decorative" val="0"/>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5584" b="89848" l="4688" r="94688">
                        <a14:foregroundMark x1="15937" y1="66497" x2="4688" y2="58883"/>
                        <a14:foregroundMark x1="4688" y1="58883" x2="9063" y2="45939"/>
                        <a14:foregroundMark x1="13594" y1="57868" x2="15156" y2="63198"/>
                        <a14:foregroundMark x1="31094" y1="56091" x2="40156" y2="58122"/>
                        <a14:foregroundMark x1="29375" y1="53299" x2="25000" y2="61421"/>
                        <a14:foregroundMark x1="38281" y1="60660" x2="37031" y2="69036"/>
                        <a14:foregroundMark x1="30156" y1="71574" x2="26094" y2="69543"/>
                        <a14:foregroundMark x1="30625" y1="72081" x2="30625" y2="72081"/>
                        <a14:foregroundMark x1="31250" y1="72081" x2="30156" y2="71574"/>
                        <a14:foregroundMark x1="58125" y1="73858" x2="56250" y2="75127"/>
                        <a14:foregroundMark x1="56250" y1="75127" x2="56250" y2="75127"/>
                        <a14:foregroundMark x1="57188" y1="74365" x2="56094" y2="57868"/>
                        <a14:foregroundMark x1="52031" y1="67766" x2="55781" y2="74873"/>
                        <a14:foregroundMark x1="70469" y1="46954" x2="81875" y2="73858"/>
                        <a14:foregroundMark x1="83438" y1="49239" x2="84688" y2="76396"/>
                        <a14:foregroundMark x1="91875" y1="53807" x2="88281" y2="81980"/>
                        <a14:foregroundMark x1="76250" y1="33503" x2="82656" y2="43147"/>
                        <a14:foregroundMark x1="78906" y1="28934" x2="92656" y2="46193"/>
                        <a14:foregroundMark x1="87344" y1="32234" x2="93125" y2="41117"/>
                        <a14:foregroundMark x1="94063" y1="33249" x2="93594" y2="47462"/>
                        <a14:foregroundMark x1="93906" y1="27157" x2="94375" y2="17513"/>
                        <a14:foregroundMark x1="80938" y1="17259" x2="94375" y2="21574"/>
                        <a14:foregroundMark x1="84063" y1="24365" x2="76563" y2="21320"/>
                        <a14:foregroundMark x1="81094" y1="19543" x2="81094" y2="14721"/>
                        <a14:foregroundMark x1="82969" y1="16497" x2="93281" y2="19543"/>
                        <a14:foregroundMark x1="92813" y1="18274" x2="81563" y2="14975"/>
                        <a14:foregroundMark x1="94063" y1="19036" x2="81250" y2="13452"/>
                        <a14:foregroundMark x1="94688" y1="19289" x2="94063" y2="16497"/>
                        <a14:foregroundMark x1="94063" y1="17005" x2="90313" y2="15482"/>
                        <a14:foregroundMark x1="89063" y1="15482" x2="82969" y2="13452"/>
                        <a14:foregroundMark x1="29844" y1="10152" x2="25938" y2="10152"/>
                        <a14:foregroundMark x1="66406" y1="23096" x2="30625" y2="9645"/>
                        <a14:foregroundMark x1="29844" y1="7868" x2="67188" y2="20558"/>
                        <a14:foregroundMark x1="30000" y1="6599" x2="67500" y2="19036"/>
                        <a14:foregroundMark x1="29688" y1="5584" x2="67188" y2="18528"/>
                      </a14:backgroundRemoval>
                    </a14:imgEffect>
                  </a14:imgLayer>
                </a14:imgProps>
              </a:ext>
              <a:ext uri="{28A0092B-C50C-407E-A947-70E740481C1C}">
                <a14:useLocalDpi xmlns:a14="http://schemas.microsoft.com/office/drawing/2010/main" val="0"/>
              </a:ext>
            </a:extLst>
          </a:blip>
          <a:stretch>
            <a:fillRect/>
          </a:stretch>
        </p:blipFill>
        <p:spPr>
          <a:xfrm>
            <a:off x="3745832" y="1975672"/>
            <a:ext cx="4047847" cy="2491956"/>
          </a:xfrm>
          <a:prstGeom prst="rect">
            <a:avLst/>
          </a:prstGeom>
        </p:spPr>
      </p:pic>
    </p:spTree>
    <p:extLst>
      <p:ext uri="{BB962C8B-B14F-4D97-AF65-F5344CB8AC3E}">
        <p14:creationId xmlns:p14="http://schemas.microsoft.com/office/powerpoint/2010/main" val="40207971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89F547-26CC-4A68-AE86-C59D7ACB3466}"/>
              </a:ext>
            </a:extLst>
          </p:cNvPr>
          <p:cNvSpPr txBox="1"/>
          <p:nvPr/>
        </p:nvSpPr>
        <p:spPr>
          <a:xfrm>
            <a:off x="544750" y="437744"/>
            <a:ext cx="3365770" cy="1107996"/>
          </a:xfrm>
          <a:prstGeom prst="rect">
            <a:avLst/>
          </a:prstGeom>
          <a:noFill/>
        </p:spPr>
        <p:txBody>
          <a:bodyPr wrap="square" rtlCol="0">
            <a:spAutoFit/>
          </a:bodyPr>
          <a:lstStyle/>
          <a:p>
            <a:r>
              <a:rPr lang="en-US" sz="6600" dirty="0"/>
              <a:t>Agenda:</a:t>
            </a:r>
          </a:p>
        </p:txBody>
      </p:sp>
      <p:sp>
        <p:nvSpPr>
          <p:cNvPr id="4" name="TextBox 3">
            <a:extLst>
              <a:ext uri="{FF2B5EF4-FFF2-40B4-BE49-F238E27FC236}">
                <a16:creationId xmlns:a16="http://schemas.microsoft.com/office/drawing/2014/main" id="{2A626EC8-4C55-46E0-AF69-08DD8419DF1C}"/>
              </a:ext>
            </a:extLst>
          </p:cNvPr>
          <p:cNvSpPr txBox="1"/>
          <p:nvPr/>
        </p:nvSpPr>
        <p:spPr>
          <a:xfrm>
            <a:off x="1899224" y="1708664"/>
            <a:ext cx="6692326" cy="4342856"/>
          </a:xfrm>
          <a:prstGeom prst="rect">
            <a:avLst/>
          </a:prstGeom>
          <a:noFill/>
        </p:spPr>
        <p:txBody>
          <a:bodyPr wrap="square" rtlCol="0">
            <a:spAutoFit/>
          </a:bodyPr>
          <a:lstStyle/>
          <a:p>
            <a:pPr marL="571500" indent="-571500">
              <a:lnSpc>
                <a:spcPct val="150000"/>
              </a:lnSpc>
              <a:buFont typeface="Arial" panose="020B0604020202020204" pitchFamily="34" charset="0"/>
              <a:buChar char="•"/>
            </a:pPr>
            <a:r>
              <a:rPr lang="en-US" sz="2400" dirty="0"/>
              <a:t>Overview</a:t>
            </a:r>
          </a:p>
          <a:p>
            <a:pPr marL="571500" indent="-571500">
              <a:lnSpc>
                <a:spcPct val="150000"/>
              </a:lnSpc>
              <a:buFont typeface="Arial" panose="020B0604020202020204" pitchFamily="34" charset="0"/>
              <a:buChar char="•"/>
            </a:pPr>
            <a:r>
              <a:rPr lang="en-US" sz="2400" dirty="0"/>
              <a:t>Requirements</a:t>
            </a:r>
          </a:p>
          <a:p>
            <a:pPr marL="571500" indent="-571500">
              <a:lnSpc>
                <a:spcPct val="150000"/>
              </a:lnSpc>
              <a:buFont typeface="Arial" panose="020B0604020202020204" pitchFamily="34" charset="0"/>
              <a:buChar char="•"/>
            </a:pPr>
            <a:r>
              <a:rPr lang="en-US" sz="2400" dirty="0"/>
              <a:t>Set It Up</a:t>
            </a:r>
          </a:p>
          <a:p>
            <a:pPr marL="571500" indent="-571500">
              <a:lnSpc>
                <a:spcPct val="150000"/>
              </a:lnSpc>
              <a:buFont typeface="Arial" panose="020B0604020202020204" pitchFamily="34" charset="0"/>
              <a:buChar char="•"/>
            </a:pPr>
            <a:r>
              <a:rPr lang="en-US" sz="2400" dirty="0"/>
              <a:t>Hello World!</a:t>
            </a:r>
          </a:p>
          <a:p>
            <a:pPr marL="571500" indent="-571500">
              <a:lnSpc>
                <a:spcPct val="150000"/>
              </a:lnSpc>
              <a:buFont typeface="Arial" panose="020B0604020202020204" pitchFamily="34" charset="0"/>
              <a:buChar char="•"/>
            </a:pPr>
            <a:r>
              <a:rPr lang="en-US" sz="2400" dirty="0"/>
              <a:t>Let’s make it better</a:t>
            </a:r>
          </a:p>
          <a:p>
            <a:pPr marL="571500" indent="-571500">
              <a:lnSpc>
                <a:spcPct val="150000"/>
              </a:lnSpc>
              <a:buFont typeface="Arial" panose="020B0604020202020204" pitchFamily="34" charset="0"/>
              <a:buChar char="•"/>
            </a:pPr>
            <a:r>
              <a:rPr lang="en-US" sz="2400" dirty="0"/>
              <a:t>Talking Head</a:t>
            </a:r>
          </a:p>
          <a:p>
            <a:pPr marL="571500" indent="-571500">
              <a:lnSpc>
                <a:spcPct val="150000"/>
              </a:lnSpc>
              <a:buFont typeface="Arial" panose="020B0604020202020204" pitchFamily="34" charset="0"/>
              <a:buChar char="•"/>
            </a:pPr>
            <a:r>
              <a:rPr lang="en-US" sz="2400" dirty="0"/>
              <a:t>My ask and questions</a:t>
            </a:r>
          </a:p>
          <a:p>
            <a:pPr marL="571500" indent="-571500">
              <a:lnSpc>
                <a:spcPct val="150000"/>
              </a:lnSpc>
              <a:buFont typeface="Arial" panose="020B0604020202020204" pitchFamily="34" charset="0"/>
              <a:buChar char="•"/>
            </a:pPr>
            <a:endParaRPr lang="en-US" dirty="0"/>
          </a:p>
        </p:txBody>
      </p:sp>
      <p:pic>
        <p:nvPicPr>
          <p:cNvPr id="7" name="Picture 6">
            <a:extLst>
              <a:ext uri="{FF2B5EF4-FFF2-40B4-BE49-F238E27FC236}">
                <a16:creationId xmlns:a16="http://schemas.microsoft.com/office/drawing/2014/main" id="{E2CA48C5-57F9-4E41-B4AB-5E037DA0BE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Tree>
    <p:extLst>
      <p:ext uri="{BB962C8B-B14F-4D97-AF65-F5344CB8AC3E}">
        <p14:creationId xmlns:p14="http://schemas.microsoft.com/office/powerpoint/2010/main" val="522580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B67ADE6-653E-4A37-8EFE-B1484D3645EA}"/>
              </a:ext>
            </a:extLst>
          </p:cNvPr>
          <p:cNvSpPr txBox="1"/>
          <p:nvPr/>
        </p:nvSpPr>
        <p:spPr>
          <a:xfrm>
            <a:off x="360559" y="189537"/>
            <a:ext cx="3144641" cy="584775"/>
          </a:xfrm>
          <a:prstGeom prst="rect">
            <a:avLst/>
          </a:prstGeom>
          <a:noFill/>
        </p:spPr>
        <p:txBody>
          <a:bodyPr wrap="square" rtlCol="0">
            <a:spAutoFit/>
          </a:bodyPr>
          <a:lstStyle/>
          <a:p>
            <a:r>
              <a:rPr lang="en-US" sz="3200" dirty="0"/>
              <a:t>Overview</a:t>
            </a:r>
          </a:p>
        </p:txBody>
      </p:sp>
      <p:pic>
        <p:nvPicPr>
          <p:cNvPr id="36" name="Picture 35">
            <a:extLst>
              <a:ext uri="{FF2B5EF4-FFF2-40B4-BE49-F238E27FC236}">
                <a16:creationId xmlns:a16="http://schemas.microsoft.com/office/drawing/2014/main" id="{BB2EDA6D-6235-4D3C-BE44-572078B5D3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pic>
        <p:nvPicPr>
          <p:cNvPr id="7" name="Picture 6" descr="One platform for all">
            <a:extLst>
              <a:ext uri="{FF2B5EF4-FFF2-40B4-BE49-F238E27FC236}">
                <a16:creationId xmlns:a16="http://schemas.microsoft.com/office/drawing/2014/main" id="{89DFFBB6-1484-4665-B336-8012DA00841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51146" y="189537"/>
            <a:ext cx="6078543" cy="3239463"/>
          </a:xfrm>
          <a:prstGeom prst="rect">
            <a:avLst/>
          </a:prstGeom>
        </p:spPr>
      </p:pic>
      <p:pic>
        <p:nvPicPr>
          <p:cNvPr id="9" name="Picture 8" descr="Timeline">
            <a:extLst>
              <a:ext uri="{FF2B5EF4-FFF2-40B4-BE49-F238E27FC236}">
                <a16:creationId xmlns:a16="http://schemas.microsoft.com/office/drawing/2014/main" id="{23DA07D0-EA88-4216-BE51-599C0091909A}"/>
              </a:ext>
            </a:extLst>
          </p:cNvPr>
          <p:cNvPicPr>
            <a:picLocks noChangeAspect="1"/>
          </p:cNvPicPr>
          <p:nvPr/>
        </p:nvPicPr>
        <p:blipFill rotWithShape="1">
          <a:blip r:embed="rId5">
            <a:extLst>
              <a:ext uri="{28A0092B-C50C-407E-A947-70E740481C1C}">
                <a14:useLocalDpi xmlns:a14="http://schemas.microsoft.com/office/drawing/2010/main" val="0"/>
              </a:ext>
            </a:extLst>
          </a:blip>
          <a:srcRect b="42971"/>
          <a:stretch/>
        </p:blipFill>
        <p:spPr>
          <a:xfrm>
            <a:off x="771525" y="3560017"/>
            <a:ext cx="9925050" cy="2907458"/>
          </a:xfrm>
          <a:prstGeom prst="rect">
            <a:avLst/>
          </a:prstGeom>
        </p:spPr>
      </p:pic>
    </p:spTree>
    <p:extLst>
      <p:ext uri="{BB962C8B-B14F-4D97-AF65-F5344CB8AC3E}">
        <p14:creationId xmlns:p14="http://schemas.microsoft.com/office/powerpoint/2010/main" val="108398894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0DF3BF5-3DF1-49F7-AF32-D442989440A0}"/>
              </a:ext>
            </a:extLst>
          </p:cNvPr>
          <p:cNvPicPr>
            <a:picLocks noChangeAspect="1"/>
          </p:cNvPicPr>
          <p:nvPr/>
        </p:nvPicPr>
        <p:blipFill>
          <a:blip r:embed="rId3"/>
          <a:stretch>
            <a:fillRect/>
          </a:stretch>
        </p:blipFill>
        <p:spPr>
          <a:xfrm>
            <a:off x="1785585" y="912102"/>
            <a:ext cx="8620829" cy="5235963"/>
          </a:xfrm>
          <a:prstGeom prst="rect">
            <a:avLst/>
          </a:prstGeom>
        </p:spPr>
      </p:pic>
      <p:sp>
        <p:nvSpPr>
          <p:cNvPr id="2" name="TextBox 1">
            <a:extLst>
              <a:ext uri="{FF2B5EF4-FFF2-40B4-BE49-F238E27FC236}">
                <a16:creationId xmlns:a16="http://schemas.microsoft.com/office/drawing/2014/main" id="{5B67ADE6-653E-4A37-8EFE-B1484D3645EA}"/>
              </a:ext>
            </a:extLst>
          </p:cNvPr>
          <p:cNvSpPr txBox="1"/>
          <p:nvPr/>
        </p:nvSpPr>
        <p:spPr>
          <a:xfrm>
            <a:off x="360559" y="189537"/>
            <a:ext cx="5163941" cy="584775"/>
          </a:xfrm>
          <a:prstGeom prst="rect">
            <a:avLst/>
          </a:prstGeom>
          <a:noFill/>
        </p:spPr>
        <p:txBody>
          <a:bodyPr wrap="square" rtlCol="0">
            <a:spAutoFit/>
          </a:bodyPr>
          <a:lstStyle/>
          <a:p>
            <a:r>
              <a:rPr lang="en-US" sz="3200" dirty="0"/>
              <a:t>So what distro can I use?</a:t>
            </a:r>
          </a:p>
        </p:txBody>
      </p:sp>
      <p:pic>
        <p:nvPicPr>
          <p:cNvPr id="36" name="Picture 35">
            <a:extLst>
              <a:ext uri="{FF2B5EF4-FFF2-40B4-BE49-F238E27FC236}">
                <a16:creationId xmlns:a16="http://schemas.microsoft.com/office/drawing/2014/main" id="{BB2EDA6D-6235-4D3C-BE44-572078B5D3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62412" y="5782722"/>
            <a:ext cx="2129588" cy="1645591"/>
          </a:xfrm>
          <a:prstGeom prst="rect">
            <a:avLst/>
          </a:prstGeom>
        </p:spPr>
      </p:pic>
      <p:sp>
        <p:nvSpPr>
          <p:cNvPr id="10" name="TextBox 9">
            <a:extLst>
              <a:ext uri="{FF2B5EF4-FFF2-40B4-BE49-F238E27FC236}">
                <a16:creationId xmlns:a16="http://schemas.microsoft.com/office/drawing/2014/main" id="{2AFE18C1-DC37-4750-A7F0-8036B00F8A05}"/>
              </a:ext>
            </a:extLst>
          </p:cNvPr>
          <p:cNvSpPr txBox="1"/>
          <p:nvPr/>
        </p:nvSpPr>
        <p:spPr>
          <a:xfrm>
            <a:off x="3228975" y="6266864"/>
            <a:ext cx="6096000" cy="369332"/>
          </a:xfrm>
          <a:prstGeom prst="rect">
            <a:avLst/>
          </a:prstGeom>
          <a:noFill/>
        </p:spPr>
        <p:txBody>
          <a:bodyPr wrap="square">
            <a:spAutoFit/>
          </a:bodyPr>
          <a:lstStyle/>
          <a:p>
            <a:r>
              <a:rPr lang="en-US" dirty="0"/>
              <a:t>https://docs.microsoft.com/en-us/dotnet/core/install/linux</a:t>
            </a:r>
          </a:p>
        </p:txBody>
      </p:sp>
    </p:spTree>
    <p:extLst>
      <p:ext uri="{BB962C8B-B14F-4D97-AF65-F5344CB8AC3E}">
        <p14:creationId xmlns:p14="http://schemas.microsoft.com/office/powerpoint/2010/main" val="3156481056"/>
      </p:ext>
    </p:extLst>
  </p:cSld>
  <p:clrMapOvr>
    <a:masterClrMapping/>
  </p:clrMapOvr>
  <p:transition>
    <p:fade/>
  </p:transition>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ustin">
  <a:themeElements>
    <a:clrScheme name="improving-2016-new">
      <a:dk1>
        <a:srgbClr val="005596"/>
      </a:dk1>
      <a:lt1>
        <a:srgbClr val="FEFFFF"/>
      </a:lt1>
      <a:dk2>
        <a:srgbClr val="4497D2"/>
      </a:dk2>
      <a:lt2>
        <a:srgbClr val="FFFFFF"/>
      </a:lt2>
      <a:accent1>
        <a:srgbClr val="005596"/>
      </a:accent1>
      <a:accent2>
        <a:srgbClr val="4497D2"/>
      </a:accent2>
      <a:accent3>
        <a:srgbClr val="A9A9A9"/>
      </a:accent3>
      <a:accent4>
        <a:srgbClr val="F4BA41"/>
      </a:accent4>
      <a:accent5>
        <a:srgbClr val="5BC1A6"/>
      </a:accent5>
      <a:accent6>
        <a:srgbClr val="58595A"/>
      </a:accent6>
      <a:hlink>
        <a:srgbClr val="4497D2"/>
      </a:hlink>
      <a:folHlink>
        <a:srgbClr val="A9A9A9"/>
      </a:folHlink>
    </a:clrScheme>
    <a:fontScheme name="Austin">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Austin">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lumMod val="100000"/>
              </a:schemeClr>
            </a:gs>
          </a:gsLst>
          <a:lin ang="5040000" scaled="1"/>
        </a:gradFill>
        <a:gradFill rotWithShape="1">
          <a:gsLst>
            <a:gs pos="0">
              <a:schemeClr val="phClr"/>
            </a:gs>
            <a:gs pos="100000">
              <a:schemeClr val="phClr">
                <a:shade val="75000"/>
                <a:satMod val="120000"/>
                <a:lumMod val="9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scene3d>
            <a:camera prst="orthographicFront">
              <a:rot lat="0" lon="0" rev="0"/>
            </a:camera>
            <a:lightRig rig="threePt" dir="tl">
              <a:rot lat="0" lon="0" rev="20400000"/>
            </a:lightRig>
          </a:scene3d>
          <a:sp3d>
            <a:bevelT w="50800" h="12700" prst="softRound"/>
          </a:sp3d>
        </a:effectStyle>
        <a:effectStyle>
          <a:effectLst>
            <a:outerShdw blurRad="44450" dist="50800" dir="5400000" sx="96000" rotWithShape="0">
              <a:srgbClr val="000000">
                <a:alpha val="34000"/>
              </a:srgbClr>
            </a:outerShdw>
          </a:effectLst>
          <a:scene3d>
            <a:camera prst="orthographicFront">
              <a:rot lat="0" lon="0" rev="0"/>
            </a:camera>
            <a:lightRig rig="threePt" dir="tl">
              <a:rot lat="0" lon="0" rev="20400000"/>
            </a:lightRig>
          </a:scene3d>
          <a:sp3d contourW="15875" prstMaterial="metal">
            <a:bevelT w="101600" h="25400" prst="softRound"/>
            <a:contourClr>
              <a:schemeClr val="phClr">
                <a:shade val="30000"/>
              </a:schemeClr>
            </a:contourClr>
          </a:sp3d>
        </a:effectStyle>
      </a:effectStyleLst>
      <a:bgFillStyleLst>
        <a:solidFill>
          <a:schemeClr val="phClr"/>
        </a:solidFill>
        <a:gradFill rotWithShape="1">
          <a:gsLst>
            <a:gs pos="0">
              <a:schemeClr val="phClr">
                <a:shade val="94000"/>
                <a:satMod val="114000"/>
                <a:lumMod val="96000"/>
              </a:schemeClr>
            </a:gs>
            <a:gs pos="62000">
              <a:schemeClr val="phClr">
                <a:tint val="92000"/>
                <a:shade val="66000"/>
                <a:satMod val="110000"/>
                <a:lumMod val="80000"/>
              </a:schemeClr>
            </a:gs>
            <a:gs pos="100000">
              <a:schemeClr val="phClr">
                <a:tint val="89000"/>
                <a:shade val="62000"/>
                <a:satMod val="110000"/>
                <a:lumMod val="72000"/>
              </a:schemeClr>
            </a:gs>
          </a:gsLst>
          <a:lin ang="5400000" scaled="0"/>
        </a:gradFill>
        <a:blipFill rotWithShape="1">
          <a:blip xmlns:r="http://schemas.openxmlformats.org/officeDocument/2006/relationships" r:embed="rId1">
            <a:duotone>
              <a:schemeClr val="phClr">
                <a:tint val="80000"/>
                <a:shade val="58000"/>
              </a:schemeClr>
              <a:schemeClr val="phClr">
                <a:tint val="73000"/>
                <a:shade val="68000"/>
                <a:satMod val="150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Presentation6" id="{683C9562-9606-154A-8242-CBE1AC176671}" vid="{D895254F-436B-2844-A68E-DD8154C1A66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12833</TotalTime>
  <Words>2692</Words>
  <Application>Microsoft Office PowerPoint</Application>
  <PresentationFormat>Widescreen</PresentationFormat>
  <Paragraphs>419</Paragraphs>
  <Slides>22</Slides>
  <Notes>19</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22</vt:i4>
      </vt:variant>
    </vt:vector>
  </HeadingPairs>
  <TitlesOfParts>
    <vt:vector size="34" baseType="lpstr">
      <vt:lpstr>Arial</vt:lpstr>
      <vt:lpstr>Calibri</vt:lpstr>
      <vt:lpstr>Calibri Light</vt:lpstr>
      <vt:lpstr>Century Gothic</vt:lpstr>
      <vt:lpstr>Consolas</vt:lpstr>
      <vt:lpstr>Courier New</vt:lpstr>
      <vt:lpstr>Merriweather</vt:lpstr>
      <vt:lpstr>Open Sans</vt:lpstr>
      <vt:lpstr>Wingdings</vt:lpstr>
      <vt:lpstr>Wingdings 2</vt:lpstr>
      <vt:lpstr>Office Theme</vt:lpstr>
      <vt:lpstr>Austin</vt:lpstr>
      <vt:lpstr>Harold Pulcher</vt:lpstr>
      <vt:lpstr>PowerPoint Presentation</vt:lpstr>
      <vt:lpstr>Open Positions</vt:lpstr>
      <vt:lpstr>PowerPoint Presentation</vt:lpstr>
      <vt:lpstr>PowerPoint Presentation</vt:lpstr>
      <vt:lpstr>PowerPoint Presentation</vt:lpstr>
      <vt:lpstr>PowerPoint Presentation</vt:lpstr>
      <vt:lpstr>PowerPoint Presentation</vt:lpstr>
      <vt:lpstr>PowerPoint Presentation</vt:lpstr>
      <vt:lpstr>Requirements….</vt:lpstr>
      <vt:lpstr>PowerPoint Presentation</vt:lpstr>
      <vt:lpstr>PowerPoint Presentation</vt:lpstr>
      <vt:lpstr>PowerPoint Presentation</vt:lpstr>
      <vt:lpstr>Hello World?</vt:lpstr>
      <vt:lpstr>PowerPoint Presentation</vt:lpstr>
      <vt:lpstr>PowerPoint Presentation</vt:lpstr>
      <vt:lpstr>PowerPoint Presentation</vt:lpstr>
      <vt:lpstr>PowerPoint Presentation</vt:lpstr>
      <vt:lpstr>PowerPoint Presentation</vt:lpstr>
      <vt:lpstr>C# worker project….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Blazor</dc:title>
  <dc:creator>Steve Sanderson</dc:creator>
  <cp:lastModifiedBy>Harold Pulcher</cp:lastModifiedBy>
  <cp:revision>382</cp:revision>
  <dcterms:created xsi:type="dcterms:W3CDTF">2019-06-14T10:31:36Z</dcterms:created>
  <dcterms:modified xsi:type="dcterms:W3CDTF">2021-01-22T17:55:43Z</dcterms:modified>
</cp:coreProperties>
</file>

<file path=docProps/thumbnail.jpeg>
</file>